
<file path=[Content_Types].xml><?xml version="1.0" encoding="utf-8"?>
<Types xmlns="http://schemas.openxmlformats.org/package/2006/content-types">
  <Default Extension="emf" ContentType="image/x-emf"/>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ink/ink1.xml" ContentType="application/inkml+xml"/>
  <Override PartName="/ppt/ink/ink2.xml" ContentType="application/inkml+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ink/ink3.xml" ContentType="application/inkml+xml"/>
  <Override PartName="/ppt/ink/ink4.xml" ContentType="application/inkml+xml"/>
  <Override PartName="/ppt/ink/ink5.xml" ContentType="application/inkml+xml"/>
  <Override PartName="/ppt/ink/ink6.xml" ContentType="application/inkml+xml"/>
  <Override PartName="/ppt/notesSlides/notesSlide20.xml" ContentType="application/vnd.openxmlformats-officedocument.presentationml.notesSlide+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747" r:id="rId1"/>
  </p:sldMasterIdLst>
  <p:notesMasterIdLst>
    <p:notesMasterId r:id="rId46"/>
  </p:notesMasterIdLst>
  <p:handoutMasterIdLst>
    <p:handoutMasterId r:id="rId47"/>
  </p:handoutMasterIdLst>
  <p:sldIdLst>
    <p:sldId id="283" r:id="rId2"/>
    <p:sldId id="284" r:id="rId3"/>
    <p:sldId id="296" r:id="rId4"/>
    <p:sldId id="285" r:id="rId5"/>
    <p:sldId id="297" r:id="rId6"/>
    <p:sldId id="298" r:id="rId7"/>
    <p:sldId id="287" r:id="rId8"/>
    <p:sldId id="286" r:id="rId9"/>
    <p:sldId id="300" r:id="rId10"/>
    <p:sldId id="302" r:id="rId11"/>
    <p:sldId id="303" r:id="rId12"/>
    <p:sldId id="305" r:id="rId13"/>
    <p:sldId id="288" r:id="rId14"/>
    <p:sldId id="304" r:id="rId15"/>
    <p:sldId id="299" r:id="rId16"/>
    <p:sldId id="289" r:id="rId17"/>
    <p:sldId id="290" r:id="rId18"/>
    <p:sldId id="291" r:id="rId19"/>
    <p:sldId id="292" r:id="rId20"/>
    <p:sldId id="321" r:id="rId21"/>
    <p:sldId id="322" r:id="rId22"/>
    <p:sldId id="293" r:id="rId23"/>
    <p:sldId id="294" r:id="rId24"/>
    <p:sldId id="307" r:id="rId25"/>
    <p:sldId id="308" r:id="rId26"/>
    <p:sldId id="306" r:id="rId27"/>
    <p:sldId id="309" r:id="rId28"/>
    <p:sldId id="310" r:id="rId29"/>
    <p:sldId id="311" r:id="rId30"/>
    <p:sldId id="312" r:id="rId31"/>
    <p:sldId id="314" r:id="rId32"/>
    <p:sldId id="315" r:id="rId33"/>
    <p:sldId id="316" r:id="rId34"/>
    <p:sldId id="318" r:id="rId35"/>
    <p:sldId id="313" r:id="rId36"/>
    <p:sldId id="317" r:id="rId37"/>
    <p:sldId id="320" r:id="rId38"/>
    <p:sldId id="319" r:id="rId39"/>
    <p:sldId id="323" r:id="rId40"/>
    <p:sldId id="324" r:id="rId41"/>
    <p:sldId id="325" r:id="rId42"/>
    <p:sldId id="326" r:id="rId43"/>
    <p:sldId id="327" r:id="rId44"/>
    <p:sldId id="295" r:id="rId45"/>
  </p:sldIdLst>
  <p:sldSz cx="12192000" cy="6858000"/>
  <p:notesSz cx="6858000" cy="9144000"/>
  <p:embeddedFontLst>
    <p:embeddedFont>
      <p:font typeface="Calibri" panose="020F0502020204030204" pitchFamily="34" charset="0"/>
      <p:regular r:id="rId48"/>
      <p:bold r:id="rId49"/>
      <p:italic r:id="rId50"/>
      <p:boldItalic r:id="rId51"/>
    </p:embeddedFont>
    <p:embeddedFont>
      <p:font typeface="GT Eesti Display Medium" pitchFamily="2" charset="77"/>
      <p:regular r:id="rId52"/>
    </p:embeddedFont>
  </p:embeddedFontLst>
  <p:defaultText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CA785"/>
    <a:srgbClr val="DC4620"/>
    <a:srgbClr val="878786"/>
    <a:srgbClr val="43636B"/>
    <a:srgbClr val="FBFAF7"/>
    <a:srgbClr val="7B1B36"/>
    <a:srgbClr val="F7F6F6"/>
    <a:srgbClr val="171A33"/>
    <a:srgbClr val="575656"/>
    <a:srgbClr val="C64920"/>
  </p:clrMru>
  <p:extLst>
    <p:ext uri="{E76CE94A-603C-4142-B9EB-6D1370010A27}">
      <p14:discardImageEditData xmlns:p14="http://schemas.microsoft.com/office/powerpoint/2010/main" val="0"/>
    </p:ext>
    <p:ext uri="{D31A062A-798A-4329-ABDD-BBA856620510}">
      <p14:defaultImageDpi xmlns:p14="http://schemas.microsoft.com/office/powerpoint/2010/main" val="33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llanmörkt format 2 - Dekorfärg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Format med tema 1 - dekorfärg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643" autoAdjust="0"/>
    <p:restoredTop sz="86364"/>
  </p:normalViewPr>
  <p:slideViewPr>
    <p:cSldViewPr snapToGrid="0" snapToObjects="1">
      <p:cViewPr>
        <p:scale>
          <a:sx n="100" d="100"/>
          <a:sy n="100" d="100"/>
        </p:scale>
        <p:origin x="160" y="536"/>
      </p:cViewPr>
      <p:guideLst/>
    </p:cSldViewPr>
  </p:slideViewPr>
  <p:outlineViewPr>
    <p:cViewPr>
      <p:scale>
        <a:sx n="33" d="100"/>
        <a:sy n="33" d="100"/>
      </p:scale>
      <p:origin x="0" y="-2528"/>
    </p:cViewPr>
  </p:outlineViewPr>
  <p:notesTextViewPr>
    <p:cViewPr>
      <p:scale>
        <a:sx n="1" d="1"/>
        <a:sy n="1" d="1"/>
      </p:scale>
      <p:origin x="0" y="0"/>
    </p:cViewPr>
  </p:notesTextViewPr>
  <p:sorterViewPr>
    <p:cViewPr>
      <p:scale>
        <a:sx n="89" d="100"/>
        <a:sy n="89" d="100"/>
      </p:scale>
      <p:origin x="0" y="0"/>
    </p:cViewPr>
  </p:sorterViewPr>
  <p:notesViewPr>
    <p:cSldViewPr snapToGrid="0" snapToObjects="1" showGuides="1">
      <p:cViewPr varScale="1">
        <p:scale>
          <a:sx n="84" d="100"/>
          <a:sy n="84" d="100"/>
        </p:scale>
        <p:origin x="2958" y="8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handoutMaster" Target="handoutMasters/handoutMaster1.xml"/><Relationship Id="rId50" Type="http://schemas.openxmlformats.org/officeDocument/2006/relationships/font" Target="fonts/font3.fntdata"/><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1.fntdata"/><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4.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2.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tshållare för sidhuvud 1">
            <a:extLst>
              <a:ext uri="{FF2B5EF4-FFF2-40B4-BE49-F238E27FC236}">
                <a16:creationId xmlns:a16="http://schemas.microsoft.com/office/drawing/2014/main" id="{0FAC5E88-2135-8C4E-8A17-099C106EBB6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sv-SE"/>
          </a:p>
        </p:txBody>
      </p:sp>
      <p:sp>
        <p:nvSpPr>
          <p:cNvPr id="3" name="Platshållare för datum 2">
            <a:extLst>
              <a:ext uri="{FF2B5EF4-FFF2-40B4-BE49-F238E27FC236}">
                <a16:creationId xmlns:a16="http://schemas.microsoft.com/office/drawing/2014/main" id="{12E21129-0A30-2743-9B4C-5C61A2F471F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7BA44F3-1A45-CC4A-A051-AD52430D5C80}" type="datetimeFigureOut">
              <a:rPr lang="sv-SE" smtClean="0"/>
              <a:t>2020-02-22</a:t>
            </a:fld>
            <a:endParaRPr lang="sv-SE"/>
          </a:p>
        </p:txBody>
      </p:sp>
      <p:sp>
        <p:nvSpPr>
          <p:cNvPr id="4" name="Platshållare för sidfot 3">
            <a:extLst>
              <a:ext uri="{FF2B5EF4-FFF2-40B4-BE49-F238E27FC236}">
                <a16:creationId xmlns:a16="http://schemas.microsoft.com/office/drawing/2014/main" id="{036AF9FC-F2BC-4741-8D6A-1A4ABBE4E9E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sv-SE"/>
          </a:p>
        </p:txBody>
      </p:sp>
      <p:sp>
        <p:nvSpPr>
          <p:cNvPr id="5" name="Platshållare för bildnummer 4">
            <a:extLst>
              <a:ext uri="{FF2B5EF4-FFF2-40B4-BE49-F238E27FC236}">
                <a16:creationId xmlns:a16="http://schemas.microsoft.com/office/drawing/2014/main" id="{9FE68105-F502-CC4B-9B8F-ABC7B7CF702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55FEB31-2A5F-0B4A-99B5-6CAACA15C0D1}" type="slidenum">
              <a:rPr lang="sv-SE" smtClean="0"/>
              <a:t>‹#›</a:t>
            </a:fld>
            <a:endParaRPr lang="sv-SE"/>
          </a:p>
        </p:txBody>
      </p:sp>
    </p:spTree>
    <p:extLst>
      <p:ext uri="{BB962C8B-B14F-4D97-AF65-F5344CB8AC3E}">
        <p14:creationId xmlns:p14="http://schemas.microsoft.com/office/powerpoint/2010/main" val="1908089399"/>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2-29T17:18:20.386"/>
    </inkml:context>
    <inkml:brush xml:id="br0">
      <inkml:brushProperty name="width" value="0.05" units="cm"/>
      <inkml:brushProperty name="height" value="0.05" units="cm"/>
      <inkml:brushProperty name="color" value="#E71224"/>
    </inkml:brush>
  </inkml:definitions>
  <inkml:trace contextRef="#ctx0" brushRef="#br0">0 0 24575,'26'0'0,"4"0"0,26 0 0,1 12 0,36 12-1716,-18 5 1,5 5 1715,2 3 0,5 1-1001,-7-5 1,7 1-1,-2 2 1001,-5 4 0,-1 1 0,3 0 0,-10-7 0,3-1 0,0 1 0,-3-1 0,6 6 0,-4-1 0,4 1 0,-8-3 0,3 2 0,0-1 0,-4-1 0,8 3 0,-4-2 0,3 2 0,-10-5 0,3 2 0,-1 0 0,-1-1-855,13 9 1,-1 1-1,0-2 855,-1-1 0,-1-2 0,-2 0-553,-14-6 0,-2 0 1,1 1 552,3 2 0,0 1 0,-2-2 81,15 9 0,-2-1-81,6 5 0,-2-1 0,-14-6 0,0 0 801,8 1 1,0 0-802,-8-2 0,-3 0 0,3 1 0,-3-1 0,-12-9 0,-2 0 1098,2 1 0,-2 0-1098,26 18 0,-29-21 0,2 0 0,32 20 0,-7-1 0,-13-10 2327,-21-9-2327,4-5 2074,-25-11-2074,9-4 1726,-15 0-1726,4-1 567,-5 0-567,0 0 0,0 0 0,1 5 0,5 7 0,15 15 0,2 1 0,27 22 0,-11-11-536,-10-9 0,4 2 536,-1-6 0,2 0 0,13 16 0,7 5-950,-3-10 1,5 2 0,-3-1 949,10 9 0,0 2 0,-4-6 0,5 3 0,-4-3 0,6 4 0,-6-3 0,-6-4 0,0 1-524,7 6 1,-4-2 523,10 7-172,-31-26 0,-1-1 172,10 11 838,-12-15-838,-15-7 2752,-11-9-2752,-2-4 1266,-5-5-1266,-1-1 455,-3-1-455,-1 2 0,-8-4 0,3 2 0,-2-7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3-03T16:42:14.009"/>
    </inkml:context>
    <inkml:brush xml:id="br0">
      <inkml:brushProperty name="width" value="0.1" units="cm"/>
      <inkml:brushProperty name="height" value="0.2" units="cm"/>
      <inkml:brushProperty name="color" value="#00FDFF"/>
      <inkml:brushProperty name="tip" value="rectangle"/>
      <inkml:brushProperty name="rasterOp" value="maskPen"/>
    </inkml:brush>
  </inkml:definitions>
  <inkml:trace contextRef="#ctx0" brushRef="#br0">1 114,'19'0,"-1"0,-9 0,5 0,-4 0,4 0,0 0,1 0,1 4,2-3,-2 7,4-7,0 8,0-8,0 4,0-5,0 4,1-3,-1 4,6-5,1 0,0 4,5-3,-5 4,0-5,5 0,-11 4,5-3,-6 4,1-5,-1 4,0-2,-5 6,4-7,-4 3,0 0,-1-3,-5 3,1 0,-1-3,0 3,0-4,0 0,5 0,-4 0,4 0,0 0,-4 0,9 0,-3 0,-1 0,4 0,-9 0,9 0,-4 0,0 0,4 0,-4 0,1 0,3 0,-9 0,9 0,-4 0,5 0,-5 0,4 0,-4 0,6 0,-1 0,0 0,0 0,-1 0,1 0,-6 0,5 0,-9 0,9 0,-8 0,8 0,-9 0,4 0,0 0,-4 0,9 0,-9 0,9 0,-8 0,3 0,0 0,-4 0,4 0,0 0,-4 0,4 0,-5 0,0 0,0 0,5 0,-3 0,3 0,-5 0,4 0,2 0,-1-4,5 3,-9-3,9 4,-8-4,8 3,-4-3,0 4,4-5,-9 4,9-4,-4 5,1-4,2 3,7-7,-3 7,7-4,-9 5,-5-4,4 3,-8-3,7 4,-2 0,-1-4,-1 3,0-3,1 4,0 0,4 0,-4-5,5 4,6-3,-5 4,5 0,15 0,-10 0,11 0,-16 0,0 0,-5 0,5 0,-6 0,0 0,0 0,6 0,-4-5,4 4,-1-4,-3 1,10 3,-5-9,6 9,0-4,0 0,0 4,0-9,-6 9,4-4,-9 0,4 4,-6-3,-5 4,4-5,-9 4,4-4,-4 5,-1 0,-1 0,1-4,0 3,5-3,1 0,5 2,0-7,1 8,-6-3,4 4,-9-4,4 3,-5-3,0 4,0 0,0 0,-21-9,12 6,-17-6</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3-03T16:42:29.179"/>
    </inkml:context>
    <inkml:brush xml:id="br0">
      <inkml:brushProperty name="width" value="0.05" units="cm"/>
      <inkml:brushProperty name="height" value="0.05" units="cm"/>
      <inkml:brushProperty name="color" value="#E71224"/>
    </inkml:brush>
  </inkml:definitions>
  <inkml:trace contextRef="#ctx0" brushRef="#br0">1 0 24575,'3'5'0,"7"-1"0,0-4 0,9 0 0,-4 0 0,5 0 0,6 0 0,-4 0 0,9 0 0,-3 0 0,5 0 0,0 0 0,6 0 0,-4 0 0,5 0 0,-13 0 0,-1 0 0,0 0 0,-5 0 0,0 0 0,-2 0 0,-9 0 0,4 0 0,-5 0 0,0 0 0,0 0 0,0 4 0,1-3 0,-2 3 0,1-4 0,0 0 0,0 0 0,4 0 0,3 0 0,9 0 0,-3 0 0,10 0 0,-11 0 0,5 0 0,-6 0 0,0 0 0,0 0 0,-4 0 0,-2 0 0,-5 0 0,0 0 0,0 0 0,0 0 0,0 0 0,0 0 0,0 4 0,0-3 0,0 3 0,5 1 0,2-4 0,4 3 0,6 1 0,-5-4 0,11 9 0,-11-9 0,11 4 0,-5-5 0,1 5 0,3-4 0,-4 3 0,1 1 0,3-4 0,3 3 0,1 1 0,5-4 0,0 4 0,-6 0 0,6-4 0,-7 4 0,0-5 0,0 5 0,-6-3 0,-1 2 0,-6-4 0,6 0 0,5 0 0,3 0 0,-4 0 0,-4 0 0,0 0 0,-5 0 0,5 0 0,0 0 0,-4 0 0,9 0 0,-3 0 0,-1 5 0,5-4 0,-5 3 0,6-4 0,0 0 0,0 0 0,-6 0 0,-1 0 0,-6 0 0,1 0 0,-1 0 0,-5 0 0,-1 0 0,-5 0 0,5 0 0,-4 0 0,4 0 0,0 0 0,-3 0 0,16 0 0,-14 0 0,15 0 0,-18 0 0,4 0 0,-5 0 0,0 0 0,0 0 0,0 0 0,-1 0 0,1 0 0,0 0 0,0 0 0,1 0 0,-1 0 0,0 0 0,0 0 0,-1 0 0,1 0 0,-4-3 0,-1-7 0,-8-4 0,3-1 0,-3 1 0,-1 0 0,-5 3 0,3 1 0,-2 6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3-03T16:42:32.157"/>
    </inkml:context>
    <inkml:brush xml:id="br0">
      <inkml:brushProperty name="width" value="0.05" units="cm"/>
      <inkml:brushProperty name="height" value="0.05" units="cm"/>
      <inkml:brushProperty name="color" value="#E71224"/>
    </inkml:brush>
  </inkml:definitions>
  <inkml:trace contextRef="#ctx0" brushRef="#br0">1 10 24575,'22'0'0,"6"0"0,6 0 0,7 0 0,33 0 0,-12 0 0,29 0 0,-6 0 0,-15 0 0,28 7 0,-27 0 0,22 8 0,-18-2 0,-1 1 0,-9-1 0,-8-6 0,-8 4 0,-9-10 0,-7 4 0,0-5 0,-5 0 0,3 0 0,-4 0 0,7 0 0,-1 0 0,0 0 0,0 0 0,0 0 0,0 0 0,-6 0 0,-1 0 0,0 0 0,-5 0 0,11 0 0,-5 0 0,6 0 0,0 0 0,1 0 0,-1-5 0,0 3 0,0-3 0,-6 5 0,5 0 0,-11 0 0,11 0 0,-11 0 0,5 0 0,-11 0 0,4-4 0,-4 3 0,6-4 0,-1 5 0,-5 0 0,4 0 0,-4 0 0,5 0 0,6 0 0,-5-4 0,11 3 0,-10-4 0,9 5 0,3-5 0,-5 3 0,10-3 0,-18 1 0,5 2 0,-6-2 0,0 4 0,0-5 0,-5 4 0,4-3 0,-3 4 0,-1-4 0,13 3 0,-11-8 0,12 8 0,-14-4 0,-1 5 0,-5 0 0,0 0 0,1 0 0,-1 0 0,-1 0 0,1 0 0,0 0 0,-1 0 0,6 0 0,-3 0 0,8 0 0,-9-4 0,4 3 0,-5-3 0,0 4 0,0 0 0,0 0 0,-7 0 0,1-4 0,-7 3 0,4-3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3-03T16:42:29.179"/>
    </inkml:context>
    <inkml:brush xml:id="br0">
      <inkml:brushProperty name="width" value="0.05" units="cm"/>
      <inkml:brushProperty name="height" value="0.05" units="cm"/>
      <inkml:brushProperty name="color" value="#E71224"/>
    </inkml:brush>
  </inkml:definitions>
  <inkml:trace contextRef="#ctx0" brushRef="#br0">1 0 24575,'3'5'0,"7"-1"0,0-4 0,9 0 0,-4 0 0,5 0 0,6 0 0,-4 0 0,9 0 0,-3 0 0,5 0 0,0 0 0,6 0 0,-4 0 0,5 0 0,-13 0 0,-1 0 0,0 0 0,-5 0 0,0 0 0,-2 0 0,-9 0 0,4 0 0,-5 0 0,0 0 0,0 0 0,0 4 0,1-3 0,-2 3 0,1-4 0,0 0 0,0 0 0,4 0 0,3 0 0,9 0 0,-3 0 0,10 0 0,-11 0 0,5 0 0,-6 0 0,0 0 0,0 0 0,-4 0 0,-2 0 0,-5 0 0,0 0 0,0 0 0,0 0 0,0 0 0,0 0 0,0 4 0,0-3 0,0 3 0,5 1 0,2-4 0,4 3 0,6 1 0,-5-4 0,11 9 0,-11-9 0,11 4 0,-5-5 0,1 5 0,3-4 0,-4 3 0,1 1 0,3-4 0,3 3 0,1 1 0,5-4 0,0 4 0,-6 0 0,6-4 0,-7 4 0,0-5 0,0 5 0,-6-3 0,-1 2 0,-6-4 0,6 0 0,5 0 0,3 0 0,-4 0 0,-4 0 0,0 0 0,-5 0 0,5 0 0,0 0 0,-4 0 0,9 0 0,-3 0 0,-1 5 0,5-4 0,-5 3 0,6-4 0,0 0 0,0 0 0,-6 0 0,-1 0 0,-6 0 0,1 0 0,-1 0 0,-5 0 0,-1 0 0,-5 0 0,5 0 0,-4 0 0,4 0 0,0 0 0,-3 0 0,16 0 0,-14 0 0,15 0 0,-18 0 0,4 0 0,-5 0 0,0 0 0,0 0 0,0 0 0,-1 0 0,1 0 0,0 0 0,0 0 0,1 0 0,-1 0 0,0 0 0,0 0 0,-1 0 0,1 0 0,-4-3 0,-1-7 0,-8-4 0,3-1 0,-3 1 0,-1 0 0,-5 3 0,3 1 0,-2 6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3-03T16:42:32.157"/>
    </inkml:context>
    <inkml:brush xml:id="br0">
      <inkml:brushProperty name="width" value="0.05" units="cm"/>
      <inkml:brushProperty name="height" value="0.05" units="cm"/>
      <inkml:brushProperty name="color" value="#E71224"/>
    </inkml:brush>
  </inkml:definitions>
  <inkml:trace contextRef="#ctx0" brushRef="#br0">1 10 24575,'22'0'0,"6"0"0,6 0 0,7 0 0,33 0 0,-12 0 0,29 0 0,-6 0 0,-15 0 0,28 7 0,-27 0 0,22 8 0,-18-2 0,-1 1 0,-9-1 0,-8-6 0,-8 4 0,-9-10 0,-7 4 0,0-5 0,-5 0 0,3 0 0,-4 0 0,7 0 0,-1 0 0,0 0 0,0 0 0,0 0 0,0 0 0,-6 0 0,-1 0 0,0 0 0,-5 0 0,11 0 0,-5 0 0,6 0 0,0 0 0,1 0 0,-1-5 0,0 3 0,0-3 0,-6 5 0,5 0 0,-11 0 0,11 0 0,-11 0 0,5 0 0,-11 0 0,4-4 0,-4 3 0,6-4 0,-1 5 0,-5 0 0,4 0 0,-4 0 0,5 0 0,6 0 0,-5-4 0,11 3 0,-10-4 0,9 5 0,3-5 0,-5 3 0,10-3 0,-18 1 0,5 2 0,-6-2 0,0 4 0,0-5 0,-5 4 0,4-3 0,-3 4 0,-1-4 0,13 3 0,-11-8 0,12 8 0,-14-4 0,-1 5 0,-5 0 0,0 0 0,1 0 0,-1 0 0,-1 0 0,1 0 0,0 0 0,-1 0 0,6 0 0,-3 0 0,8 0 0,-9-4 0,4 3 0,-5-3 0,0 4 0,0 0 0,0 0 0,-7 0 0,1-4 0,-7 3 0,4-3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3-03T16:46:55.390"/>
    </inkml:context>
    <inkml:brush xml:id="br0">
      <inkml:brushProperty name="width" value="0.05" units="cm"/>
      <inkml:brushProperty name="height" value="0.05" units="cm"/>
      <inkml:brushProperty name="color" value="#E71224"/>
    </inkml:brush>
  </inkml:definitions>
  <inkml:trace contextRef="#ctx0" brushRef="#br0">0 0 24575,'13'0'0,"15"0"0,1 0 0,17 0 0,-5 0 0,8 0 0,-1 0 0,0 0 0,7 0 0,3 6 0,7 1 0,0 0 0,8 5 0,-6-4 0,15-1 0,-15 5 0,7-5 0,-17 0 0,-1 4 0,-15-9 0,21 8 0,-24-4 0,11 0 0,-18-1 0,3-5 0,1 0 0,11 0 0,-11 0 0,11 5 0,-4-3 0,6 3 0,0 0 0,0-3 0,-7 8 0,-1-9 0,-7 9 0,0-9 0,0 9 0,-6-9 0,-1 4 0,-6-5 0,0 4 0,9-2 0,-6 2 0,11-4 0,-12 0 0,4 0 0,14 0 0,6 0 0,5 0 0,-4 0 0,-7 0 0,-5 0 0,5 0 0,-1 0 0,3 0 0,-1-5 0,6 4 0,-6-10 0,7 5 0,-6-1 0,-3-3 0,-6 8 0,0-7 0,0 7 0,0-3 0,0 5 0,0 0 0,7 0 0,-5 0 0,5 0 0,-7 0 0,0 0 0,-6 0 0,5 0 0,-5 0 0,0 0 0,5 0 0,-5 0 0,6 0 0,0 0 0,7 0 0,2 0 0,-1 0 0,5 0 0,-4 0 0,6 0 0,0 0 0,-12 0 0,2 0 0,-16 0 0,3 0 0,-9 0 0,-2 0 0,-5 0 0,5 0 0,1 0 0,11 0 0,16 0 0,1 0 0,6 0 0,-2 0 0,-13 0 0,6 0 0,0 0 0,-11 0 0,9 0 0,-17 0 0,5 0 0,-6 0 0,0 0 0,1 0 0,-6 0 0,9 0 0,-7 0 0,15 0 0,-11 0 0,11 0 0,-5 0 0,6 0 0,-5 0 0,-2 0 0,-6 0 0,-5 0 0,-1 0 0,-5 0 0,0 0 0,0 0 0,4 0 0,-3 0 0,14 0 0,-7 0 0,14 0 0,-9 0 0,4 0 0,-11 0 0,4 0 0,-9 0 0,4 0 0,-5 0 0,0 0 0,-4 4 0,2-3 0,-2 3 0,-1 0 0,4-3 0,-3 3 0,4-4 0,5 0 0,1 0 0,6 0 0,-6 0 0,4 0 0,-9 0 0,4 4 0,-5-3 0,0 7 0,-4-3 0,-1 3 0,-4 1 0,0 0 0,4-4 0,-3 2 0,3-2 0,-7-4 0,2 2 0,-3-7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3-03T16:46:58.799"/>
    </inkml:context>
    <inkml:brush xml:id="br0">
      <inkml:brushProperty name="width" value="0.05" units="cm"/>
      <inkml:brushProperty name="height" value="0.05" units="cm"/>
      <inkml:brushProperty name="color" value="#E71224"/>
    </inkml:brush>
  </inkml:definitions>
  <inkml:trace contextRef="#ctx0" brushRef="#br0">0 73 24575,'13'0'0,"31"0"0,11 0 0,21 0 0,6 0 0,2 0 0,12 0 0,-9 0-373,-36 0 0,-2 0 373,29 0 0,16 0 0,-11 0 0,-7 0 0,6 0 0,-15 0 0,6 0 0,10 0 184,-28 0-184,33 0 0,-27 0 0,15 0 0,6 0 0,-15 0 0,6 0 0,-8 0 0,-7 0 0,-9 0 562,-10 0-562,-12 0 0,5 0 0,-10 0 0,3 0 0,-5 0 0,1 0 0,-1 0 0,0 0 0,0 0 0,-5 0 0,-1 0 0,-5 0 0,0 0 0,0 0 0,0 0 0,0 0 0,0 0 0,0 0 0,0 0 0,11 0 0,2 0 0,18 0 0,1 0 0,1 0 0,4 0 0,-5 0 0,1 0 0,-3 0 0,-6 0 0,0 0 0,0 0 0,1 0 0,5 0 0,-4 0 0,11 0 0,3 0 0,1 0 0,6 0 0,-1 0 0,-5 0 0,6 0 0,-8 0 0,0 0 0,0 0 0,0 0 0,-6 0 0,4 0 0,3 0 0,1 0 0,13 0 0,-13 0 0,13 0 0,-6-6 0,1 4 0,5-4 0,-14 6 0,7 0 0,-15 0 0,6 0 0,-13 0 0,27 0 0,-22 0 0,15 0 0,-14 0 0,-6 0 0,6 0 0,-7 0 0,0 0 0,0 0 0,0 0 0,-5 0 0,3 0 0,-9 0 0,9 0 0,-9 0 0,4 0 0,-2-4 0,-3 3 0,3-7 0,-4 7 0,0-9 0,0 9 0,0-8 0,1 8 0,-1-3 0,0-1 0,0 4 0,-5-7 0,4 7 0,-9-4 0,9 5 0,-9 0 0,9 0 0,-9 0 0,9 0 0,-9 0 0,8 0 0,-3 0 0,0 0 0,4 0 0,-4 0 0,5 0 0,6 0 0,-5 0 0,5 0 0,-6 0 0,-4 0 0,2 0 0,-7 0 0,3 0 0,-5 0 0,-4 4 0,-1 1 0,-4 3 0,0 0 0,4-3 0,-3 2 0,2-6 0,-3 3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3-03T18:02:15.853"/>
    </inkml:context>
    <inkml:brush xml:id="br0">
      <inkml:brushProperty name="width" value="0.05" units="cm"/>
      <inkml:brushProperty name="height" value="0.05" units="cm"/>
      <inkml:brushProperty name="color" value="#E71224"/>
    </inkml:brush>
  </inkml:definitions>
  <inkml:trace contextRef="#ctx0" brushRef="#br0">0 84 24575,'12'-2'0,"7"2"0,11-4 0,25 0 0,17-3 0,15-4 0,-34 6 0,1 0 0,44-8 0,-46 9 0,-3 0 0,18-3 0,-18 4 0,-32 1 0,-3 1 0,0 2 0,6 1 0,10-1 0,7 2 0,-1-3 0,6 2 0,3-2 0,-3 1 0,1-1 0,-11 2 0,-7-2 0,-6 1 0,-4-1 0,1 2 0,2-2 0,2 0 0,-1 0 0,0 0 0,2 0 0,-1 0 0,5 0 0,-3 1 0,-2-1 0,-4 1 0,-8-1 0,-2 0 0,-3 0 0,3 2 0,0-2 0,-1 1 0,1-1 0,0 1 0,2 1 0,1-1 0,2 0 0,0-1 0,0 0 0,3-1 0,1 1 0,2-2 0,0 1 0,2 1 0,1-1 0,5 1 0,8 1 0,4-1 0,4 2 0,3-2 0,-2-2 0,-3 2 0,-7-2 0,-10 1 0,-9 1 0,4-3 0,0 1 0,18-4 0,0 4 0,8-2 0,-8 2 0,0 0 0,-5 1 0,-5-1 0,-11 1 0,-3 0 0,-6-1 0,0 1 0,3 1 0,0 1 0,10-1 0,-5 1 0,7-1 0,-4 0 0,3 2 0,1-1 0,1 2 0,1-1 0,0-1 0,3-1 0,-3 0 0,4 1 0,-2 1 0,2 1 0,1 0 0,-2-1 0,0 0 0,-4 1 0,-4-3 0,-1 1 0,-3 0 0,2 1 0,-4-1 0,-1 2 0,-1-3 0,-4 1 0,1-1 0,-3 1 0,0-1 0,1 3 0,2-2 0,7 1 0,3 0 0,2-2 0,1 3 0,-1-3 0,-2 3 0,1-3 0,-1 4 0,0-4 0,1 3 0,-3-3 0,-4 0 0,-4 0 0,-1 1 0,-1-1 0,5 1 0,3-1 0,8 3 0,7-2 0,7 1 0,9-2 0,-5 0 0,1 2 0,-7-2 0,-8 0 0,-3 0 0,-8-2 0,-4 2 0,-4 0 0,4 0 0,3 3 0,11-1 0,5 1 0,14-2 0,0 2 0,5-1 0,-7 1 0,-15 0 0,-10-3 0,-8 1 0,0-2 0,10-1 0,4-1 0,3-4 0,8 3 0,-3-4 0,-2 5 0,-6 0 0,-13 1 0,-4 2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2-29T17:18:22.322"/>
    </inkml:context>
    <inkml:brush xml:id="br0">
      <inkml:brushProperty name="width" value="0.05" units="cm"/>
      <inkml:brushProperty name="height" value="0.05" units="cm"/>
      <inkml:brushProperty name="color" value="#E71224"/>
    </inkml:brush>
  </inkml:definitions>
  <inkml:trace contextRef="#ctx0" brushRef="#br0">6 4308 24575,'0'-14'0,"-6"-13"0,10-2 0,16-28 0,10-3 0,26-20-893,-27 37 1,1-1 892,10-12 0,3-2-656,-2-5 1,3-2 655,7-6 0,3-3-766,-15 19 0,2-2 0,1 2 766,17-18 0,3-1 0,-16 18 0,3-3 0,-1 3 0,-2 5 0,0 2 0,0-1 0,3-7 0,-1-2 0,1 3 0,-2 4 0,0 2 0,0 1 0,3-2 0,0 0 0,-1 1 0,13-17 0,0 4-516,4 4 1,-2 3 515,-22 12 0,-1 1 190,8 0 0,-1 1-190,19-22 0,-26 26 0,1 1 0,-1 3 0,-2 1 1343,25-30-1343,2 15 0,-13 3 0,5 6 0,0 0 2403,-5 0-2403,11 0 0,-10 0 0,9-1 0,-4 1 637,27-11-637,-4-1 0,-33 20 0,1 0 0,0 0 0,0 0 0,0 1 0,2-2-207,3-3 0,1-1 207,0 0 0,0-1 0,5-3 0,1-2 0,-4-2 0,1-2 0,5-1 0,-2 0 0,-16 7 0,-3 0 0,7-3 0,-1 1-462,24-22 462,-33 30 0,1 1 0,30-30-185,-11 15 185,-8 3 657,-7 7-657,-3 7 1216,-14 8-1216,-2 8 639,-6 4-639,-5 2 211,4-2-211,-3 2 0,4 3 0,6-8 0,1 6 0,6-8 0,0 5 0,0 0 0,-6 0 0,5 0 0,-15 1 0,7 4 0,-9 2 0,-1 4 0,-4 0 0,-7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3-01T17:57:47.012"/>
    </inkml:context>
    <inkml:brush xml:id="br0">
      <inkml:brushProperty name="width" value="0.1" units="cm"/>
      <inkml:brushProperty name="height" value="0.2" units="cm"/>
      <inkml:brushProperty name="color" value="#00FDFF"/>
      <inkml:brushProperty name="tip" value="rectangle"/>
      <inkml:brushProperty name="rasterOp" value="maskPen"/>
    </inkml:brush>
  </inkml:definitions>
  <inkml:trace contextRef="#ctx0" brushRef="#br0">104 644,'51'0,"19"0,-8 0,13 0,-25 0,2 0,37 0,-27 0,2 0,0 1,0-2,1-2,1-1,9 1,-1-3,-8-5,-1-1,9 3,2-1,-5-6,-1 1,1 5,0 1,4-3,0 0,-4-1,-1 2,1 1,0 1,4-3,-1 0,-8 3,-1 2,5 1,-2 2,32-3,-28 7,0 0,23 0,-27 0,2 0,-16 0,-4 0,38 0,-28 0,1 0,31 0,-38 0,0 0,3 0,-3 0,18 0,-22 0,1 0,24 0,1 0,6 0,-15 0,-2 0,-2 0,-13 0,5 0,-14 0,6 0,-13 0,6 0,-12 0,3 0,-9 0,4 0,-6 0,9 0,-7 0,7 0,-3 0,-4 0,9 0,-9 0,4 0,0 0,-5 0,5 0,-6-4,0 3,-5-4,4 5,-8 0,3 0,-5 0,0 0,-4 4,-1 1,-4 3,0 1,0 0,0 1,0-1,4 0,1 0,4 0,0 5,5-3,-2 8,2-9,-4 9,4-4,-3 6,3-1,-4-5,0 4,-5-9,0 4,-5-5,0 0,0 0,-4-4,-1-1,-9-4,4 0,-4 0,-1 0,5 0,-9 0,4 0,-6 0,-5 0,5 0,-11 0,4 0,-5 0,-7 0,5 0,-11 0,4 0,-13 0,4 0,-12 0,6 0,-9 0,1 0,-8 7,5 0,-5 1,8 3,-1-9,1 3,0-5,7 6,3-5,-1 10,6-10,-6 11,8-11,-1 4,-6 1,5-5,-6 10,8-9,-8 9,6-10,-6 10,8-9,0 3,-1 0,1-3,0 3,0-5,6 0,-4 0,4 0,1 0,-6 0,6 0,-1 0,-5 0,13 0,-13 0,12 0,-11 0,11 0,-5 0,7 0,-7 0,5 0,-26 0,15 0,-17 0,15 0,0 0,-8 0,-1-6,-9 5,-7-5,6 6,-7-6,0 5,7-5,-6 6,7 0,9 0,-7 0,14 0,-5 0,6 0,8 0,1 0,12 0,-3-5,14 4,-3-8,11 8,0-8,3 5,2-5,4 0,0 0,4 4,1-4,4 8,5-7,-3 7,8-9,-9 9,9-3,-4 4,5 0,6 0,-4 0,16 0,-9 0,25 0,-11 5,29 3,-13 4,23 2,-6 0,8-7,0 0,0-7,-9 0,-2 0,-16 0,-1 0,-15 0,-7 0,-8 0,-11 0,-1 0,-16 0,-20 0,0 0,-19-5,7-7,-1-1,-11-10,4 10,-14-10,-19-6,5 7,-21-12,24 25,17-4,-1-1,-21 5,22 1,-1 0,-34-4,-2 4,-6 0,9 2,9 6,1 0,17 0,1 0,14-5,2 3,13-7,6 8,7-4,4 1,5-1,1-4,8 5,1 0,9-1,-4 4,9-3,-4 4,0 0,10 0,-9 0,16 0,2 0,15 0,1 0,31 0,-2-7,-23 6,3 0,5-2,1 0,5 3,2 0,9-4,2 0,6 3,2 0,6-4,1 2,-29 2,0 1,2 1,2-1,2 0,-2 0,-2 0,-1 0,1 0,7 0,1 0,-1 0,-6 0,-2 0,0 0,1 0,0 0,-4 0,9 0,-3 0,7 0,-3 0,-21 0,-1 0,10 0,-1 0,-10 0,-3 0,26 0,-25 0,0 0,-27 0,10 0,-21 0,-16 0,-11 0,-13-5,-21-2,10-10,-42-4,15-5,-29-9,-1 4,42 10,-2-1,-3 2,-3 0,-9-1,-1 0,-1 1,0 0,-4 2,-3 2,-3 2,-2 1,0 0,-1 1,-12 2,-1 1,6 4,0 0,-5 0,0 2,6 2,1 2,4-1,3 0,19 0,1 0,-5 0,3 0,-25 0,-9 0,30 0,21 0,24 0,3 0,19 0,19 5,20 2,28 6,10 7,-26-9,3 1,0 3,2 1,8 0,2-1,4 2,1-1,0 0,1 1,11 4,1 1,0-4,1 1,11 3,2 0,-28-8,1-1,0-2,4 0,1-1,1-1,3 1,1 0,0-1,4-2,1 0,0-1,-4 1,-1 0,1-1,3-1,1-2,-1 1,-3-1,-2 0,0-1,-3-1,-1-1,-1-1,-2 1,-1 0,-5 0,6 0,-3 0,5 0,-5 0,11 0,15 0,-37 0,-16 0,-17 0,-9 0,-14 4,-22-3,-40 3,-19 3,28-6,-2-1,-10 3,0 1,-2 0,-1-1,-9-1,-2-2,-5 4,-1 0,0 0,-1 0,-5-3,-1 0,0 3,0 0,6-4,1 0,-1 0,4 0,18 0,2 0,-3 0,3 0,-35 0,-1 0,11 0,20 0,16 0,15 0,13 0,15 0,32 0,6 0,24 5,0 2,1 6,8 0,0 0,0 0,-8-1,-8 0,-9-1,-13 0,-6-1,-7-4,-4 2,-9-7,-13 3,-24-4,-15 0,-14 0,-9 0,-10 0,-3-7,32 4,-2-2,-41-10,36 10,-1 1,-1 1,-1 0,0 2,0 2,-6-1,3 0,-31 0,43 0,1 0,-23 0,-15 0,25 5,11 1,23 5,12-5,8 3,9-4,13 0,24-1,16 1,17-3,9 10,11-4,1 6,-34-7,-2 1,28 5,-16-1,-2-1,7 4,-12-3,1-1,12 2,7 0,-2 1,-16-2,-9-5,-8-2,-18-5,-2 0,-11 0,-12 0,-16-5,-23-2,-24-19,-19 2,34 3,-3-1,-9 1,-3 1,-4-5,-2 0,-3 0,-2-1,-6-3,1-2,4 1,1-1,-7 0,3 0,23 7,2 0,-6 1,2 1,-26-14,38 17,1 0,-29-14,19 13,23 8,8 3,14 15,12 0,11 13,15 2,3 6,30 14,-4-7,29 14,-37-29,1 0,5 3,2 1,8-2,2-1,4 1,1-3,-4-4,-2-3,-8 1,-1-1,1-3,-2-1,33 7,0-6,-12-1,-19-7,-21 0,-7 0,-14 0,-17 0,-24 0,-34-7,-27-1,27-4,-4 0,1 3,-3 0,-14-4,-3 1,-5 3,-2 0,22 2,-1 1,0 0,-1 2,1 1,-1-1,-3-2,0 0,0 1,3 4,1 1,3-1,-11-7,3 1,-12 6,4 1,26-4,3 1,-6 3,1 0,-37 0,30 0,17 0,20 0,9 0,15 4,1 12,4 0,0 16,5-5,6 6,12 2,16 15,6-9,23 13,11-12,-28-19,4-1,8-2,3 0,9 1,3-1,11-2,2 0,6 1,2-1,-27-8,2 0,1-1,4 1,2 0,-1-1,1-2,0-1,-1 1,1-1,-2 1,1-1,0-1,-1-2,-2 0,23 2,-2-1,-29-4,0 0,-1 0,23 0,-3 0,-4 0,0 0,0 0,-4 0,-22 0,-2 0,11-3,-2-1,15-4,15-13,-22 12,-22-7,-9 10,-17-5,-9 1,-2 1,-9-5,-1-2,-4-4,-24-14,-5-4,-31-16,-11-9,27 32,-3 0,-6-4,-3 1,-3 1,-3 2,-6 2,-3 0,1 0,-1 1,-10 1,-3 2,1 6,-1 2,-12-6,-1 3,6 8,0 3,-5-1,0 2,-3 2,4 4,19 1,2 2,-5-1,6 0,-7 0,7 0,38 0,2 0,22 3,2 2,9 4,0 0,9 1,22 1,14 6,28 10,2 2,-24-8,1 1,1-6,3 0,12 7,2 1,0-6,2-1,9 4,2 0,6-2,2-2,6-3,2 0,-31-2,1 1,1-2,-1-3,0-2,0 1,0 2,0 0,0 0,0-2,1-1,-1 0,1-2,-1-1,0 0,1 1,0-1,-2-1,31-2,-2 0,-5 0,-4 0,-20 0,-2 0,-3 0,-2 0,34 0,1 0,-19 0,-13 0,-29 0,-2 0,-18 0,-5-4,-6-1,-4-4,0 0,-5-6,-10-1,-3-4,-13-2,-4 0,1-1,-15-7,7 5,-15-7,7 8,-14-8,7 5,-1-4,-5 11,5 2,1 6,-7-1,7 6,-9 1,1 6,-18 0,5 0,27 0,0 0,-36 0,2 0,27 3,4 1,8-2,-22 6</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3-03T13:05:30.715"/>
    </inkml:context>
    <inkml:brush xml:id="br0">
      <inkml:brushProperty name="width" value="0.1" units="cm"/>
      <inkml:brushProperty name="height" value="0.2" units="cm"/>
      <inkml:brushProperty name="color" value="#00FDFF"/>
      <inkml:brushProperty name="tip" value="rectangle"/>
      <inkml:brushProperty name="rasterOp" value="maskPen"/>
    </inkml:brush>
  </inkml:definitions>
  <inkml:trace contextRef="#ctx0" brushRef="#br0">0 10,'30'0,"3"0,-6 0,13 0,1 0,0 0,-1 0,0 0,-5 0,11 0,-11 0,11 0,-11 0,11 0,-11 0,11 0,-4 0,6 0,0 0,-7 0,6 5,-12-4,4 5,-6-6,-5 4,3-3,-3 4,5 0,-6-4,5 4,-5-5,6 0,0 5,7-4,-5 4,11-5,-4 0,6 0,7 0,-5 0,13 0,23 0,-14 0,22 0,-29-6,8 5,-6-11,15 4,-6 1,-1 1,-1 0,-9 4,0-3,0 5,0 0,0 0,0 0,-8 0,6 0,-13 0,6 0,-1 0,-5 0,5 0,-7 0,0 0,0 0,1 0,-1 0,7 0,2 0,29 0,-23 0,21 0,-34 0,6 0,0 0,-6 0,13 0,-6 0,1 0,5 0,-13 0,6 0,-8 0,0 0,0 0,8 0,-7 0,7 0,-8 0,-7 0,6 0,-12 5,11-4,-11 4,11-5,-5 0,7 5,29-4,-21 5,21-1,-29-4,0 10,0-10,-7 5,5-6,-17 0,10 4,-12-2,0 3,-1-5,-6 0,0 0,1 0,4 0,-3 4,10-3,-5 4,6 0,0-4,0 4,0 0,-6-4,5 4,-10-5,3 0,1 0,-4 4,13-3,-13 4,7-1,-9-3,0 4,6 0,-4-4,16 4,-9 0,18-4,-13 4,6-5,0 0,-11 4,3-3,-6 4,-9-5,7 0,-8 0,4 0,0 4,0-2,0 2,-5 0,4-3,-8 3,3-4,-5 0,0 0,0 0,0 0,0 0,0 0,-1 0,-4 4,4-3,-7 6,3-2</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3-03T13:10:32.427"/>
    </inkml:context>
    <inkml:brush xml:id="br0">
      <inkml:brushProperty name="width" value="0.05" units="cm"/>
      <inkml:brushProperty name="height" value="0.05" units="cm"/>
      <inkml:brushProperty name="color" value="#E71224"/>
    </inkml:brush>
  </inkml:definitions>
  <inkml:trace contextRef="#ctx0" brushRef="#br0">960 46 24575,'-9'0'0,"-5"0"0,-1 0 0,-5 0 0,-6 0 0,4 0 0,-4 0 0,-9 5 0,11 0 0,-26 6 0,26-1 0,-11 1 0,15-5 0,0 2 0,0-2 0,-6 5 0,4-1 0,-10 1 0,5-1 0,-6 1 0,0 5 0,-1-4 0,1 9 0,6-9 0,-5 4 0,1-2 0,3-2 0,-1 2 0,14-4 0,1-1 0,4-4 0,1 0 0,4-1 0,-3-3 0,7 6 0,-7-6 0,7 7 0,-7-3 0,7 4 0,-8 0 0,4-4 0,-4 3 0,4-2 0,-3 3 0,3-1 0,-4 1 0,4 0 0,-3-4 0,7 3 0,-7-3 0,7 4 0,-7 0 0,2 0 0,-3 5 0,4-3 0,-4 3 0,8-5 0,-3 0 0,0 0 0,3 0 0,-7 0 0,7-1 0,-3 1 0,4-1 0,0 1 0,0-1 0,0 1 0,0-1 0,0 1 0,0-1 0,0 1 0,0-1 0,0 1 0,0 0 0,0 0 0,0 0 0,0 0 0,0 0 0,0 0 0,0 0 0,0 0 0,0 1 0,0 4 0,0-4 0,0 4 0,0 0 0,0-4 0,0 4 0,0 0 0,0-3 0,0 3 0,0-5 0,0 0 0,0 0 0,0 0 0,0 0 0,4 0 0,-3 0 0,3 5 0,0-3 0,-3 2 0,3-3 0,0-1 0,-3 0 0,3 5 0,0-4 0,1 4 0,0 0 0,3-4 0,-7 4 0,8-5 0,-8 5 0,7 1 0,-3 0 0,0-2 0,3-4 0,-7 0 0,3 0 0,0-4 0,-3 3 0,3-3 0,0 0 0,-3 3 0,7-3 0,-3 4 0,4 0 0,-4 0 0,3-4 0,-3 3 0,3-3 0,1 4 0,-4 0 0,3-4 0,-3 3 0,5-3 0,-1 4 0,0 0 0,5 1 0,-4 4 0,5-3 0,-6 3 0,0-5 0,0 0 0,0 0 0,0-4 0,1 3 0,4-3 0,-4 1 0,4 2 0,0-2 0,-4 3 0,9 1 0,-9-1 0,9 1 0,-9-5 0,9 4 0,-8-4 0,8 5 0,-9-1 0,9-3 0,-9 2 0,9-3 0,-9 1 0,4 2 0,0-3 0,-3 1 0,2 2 0,1-2 0,-3-1 0,3 3 0,-5-7 0,5 8 0,-4-8 0,4 7 0,0-7 0,-4 3 0,4 0 0,0-3 0,-3 4 0,8-5 0,-4 0 0,0 0 0,4 4 0,-9-3 0,9 4 0,-4-5 0,0 0 0,4 0 0,-8 0 0,7 0 0,-2 4 0,-1-3 0,4 4 0,2-1 0,0-2 0,20 3 0,-18-5 0,12 0 0,-9 0 0,-5 0 0,5 0 0,0 0 0,-4 0 0,4 0 0,-6 0 0,-5 0 0,4 0 0,-4 0 0,0 0 0,4 0 0,-8 0 0,7 0 0,-7 0 0,2 0 0,1 0 0,2 0 0,4 0 0,0 0 0,0 0 0,0 0 0,6 0 0,-5 0 0,5 0 0,9 0 0,-5 0 0,12 0 0,-9-5 0,6 3 0,-4-3 0,5 0 0,-7 4 0,7-4 0,-12 1 0,10 3 0,-10-4 0,-1 1 0,-1 2 0,-6-7 0,-5 8 0,4-8 0,-4 4 0,0-1 0,4-3 0,-4 3 0,5-4 0,0 0 0,-4 0 0,3 0 0,-9 1 0,4-1 0,-5 1 0,0-1 0,0 1 0,4 0 0,-3 0 0,3 0 0,-3-1 0,-1 1 0,0 0 0,0 4 0,0-3 0,0 2 0,1-8 0,-1 4 0,0-4 0,-4 5 0,-1-1 0,1-4 0,-4 4 0,3-4 0,0 8 0,-3-2 0,3 3 0,-4-4 0,0 0 0,0-1 0,0 1 0,0 0 0,0 0 0,0 0 0,0 0 0,0 0 0,0 0 0,0 0 0,0 0 0,0 0 0,0 0 0,0 0 0,0 0 0,0 0 0,0-1 0,0 1 0,0 0 0,0 0 0,0 0 0,0 0 0,0 0 0,0 0 0,0 1 0,0-1 0,0-1 0,0 1 0,0 0 0,0 0 0,0-1 0,0 1 0,0 0 0,0 0 0,0-1 0,0 1 0,0 0 0,0 0 0,0 0 0,0-1 0,0 1 0,0 0 0,0 0 0,0 0 0,0 0 0,0 0 0,0-1 0,0 1 0,0-5 0,0 3 0,0-3 0,0 5 0,0 0 0,0 0 0,0-1 0,0 1 0,0 0 0,0 0 0,0-1 0,0 1 0,-4 0 0,3-5 0,-7 4 0,7-9 0,-7 8 0,7-8 0,-8 4 0,4-1 0,0-3 0,-4 9 0,8-9 0,-7 8 0,7-3 0,-7 5 0,7 0 0,-7 0 0,7-1 0,-8 1 0,4 0 0,-4-5 0,-1 3 0,0-8 0,1 9 0,-1-4 0,1 0 0,-1 3 0,-4-3 0,3 4 0,-3 1 0,5-1 0,0 1 0,-9-5 0,6 4 0,-6-4 0,4 9 0,4-3 0,-9 2 0,8 1 0,-8-4 0,9 4 0,-9-1 0,3 2 0,1 0 0,-4 3 0,4-3 0,-6 4 0,1 0 0,0 0 0,-1 0 0,1 0 0,5 0 0,-4 0 0,3 0 0,1 0 0,-4 0 0,9 0 0,-9 0 0,8 0 0,-3 0 0,0 0 0,4 0 0,-5 0 0,1 0 0,4 0 0,-4 0 0,-4 0 0,6 0 0,-6 0 0,9 0 0,0 0 0,0 0 0,0 0 0,1 0 0,-1 0 0,0 0 0,0 0 0,0 0 0,0 0 0,0 0 0,0 0 0,0 0 0,0 0 0,-1 0 0,1 0 0,0 0 0,0-4 0,-1 3 0,1-7 0,0 7 0,0-3 0,-5-1 0,3 4 0,-3-4 0,0 5 0,3-4 0,-3 3 0,5-3 0,-5 4 0,8-4 0,-12 3 0,11-3 0,-7 0 0,5 3 0,0-3 0,0 4 0,0 0 0,0-4 0,0 3 0,0-7 0,0 7 0,0-3 0,-1 4 0,1-4 0,0 3 0,0-3 0,0 4 0,0 0 0,0-5 0,-1 4 0,1-7 0,0 7 0,0-7 0,-1 7 0,1-3 0,0 0 0,0 3 0,-1-7 0,1 6 0,0-2 0,0 0 0,0 3 0,0-7 0,-1 7 0,1-3 0,4 0 0,-3 3 0,3-3 0,0 0 0,-3 3 0,2-3 0,-3 4 0,1 0 0,-1 0 0,1 0 0,-1 0 0,5-7 0,0 5 0,4-6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3-03T13:12:42.806"/>
    </inkml:context>
    <inkml:brush xml:id="br0">
      <inkml:brushProperty name="width" value="0.05" units="cm"/>
      <inkml:brushProperty name="height" value="0.05" units="cm"/>
      <inkml:brushProperty name="color" value="#E71224"/>
    </inkml:brush>
  </inkml:definitions>
  <inkml:trace contextRef="#ctx0" brushRef="#br0">0 1 24575,'8'0'0,"1"0"0,0 0 0,0 0 0,0 0 0,0 0 0,0 0 0,0 0 0,0 0 0,0 0 0,0 0 0,0 0 0,5 0 0,-4 0 0,4 0 0,0 0 0,-3 0 0,3 0 0,0 0 0,-4 0 0,4 0 0,-5 0 0,0 0 0,0 0 0,0 0 0,0 0 0,0 0 0,5 0 0,-3 0 0,3 0 0,0 0 0,-4 0 0,4 0 0,0 0 0,-4 0 0,4 0 0,-5 0 0,5 0 0,-3 0 0,3 0 0,-5 4 0,0-3 0,0 3 0,0-4 0,0 0 0,0 0 0,0 0 0,0 0 0,1 0 0,-1 0 0,0 0 0,0 0 0,0 0 0,0 0 0,0 0 0,0 0 0,0 0 0,0 0 0,0 0 0,0 0 0,1 0 0,-1 0 0,-1 0 0,2 0 0,-2 0 0,1 0 0,1 0 0,-1 0 0,0 0 0,0 0 0,-1 0 0,1 0 0,0 0 0,0 0 0,0 0 0,0 0 0,0 0 0,0 0 0,0 0 0,0 0 0,0 0 0,0 0 0,0 0 0,1 0 0,-1 0 0,0 0 0,0 0 0,0 0 0,0 0 0,0 0 0,0 0 0,0 0 0,0 0 0,0 0 0,1 0 0,-1 0 0,0 0 0,0 0 0,0 0 0,0 0 0,0 0 0,0 0 0,0 0 0,0 0 0,0 0 0,0 0 0,0 0 0,1 0 0,-1 0 0,0 0 0,0 0 0,0 0 0,0 0 0,0 0 0,0 0 0,0 0 0,0 0 0,0 0 0,0 0 0,0 0 0,0 0 0,0 0 0,0 0 0,0 0 0,-1 0 0,1 0 0,0 0 0,-1 0 0,1 0 0,0 0 0,0 0 0,0 0 0,0 0 0,0 0 0,0 0 0,0 0 0,-1 0 0,2 0 0,-2 0 0,1 0 0,0 0 0,1 0 0,-1 0 0,0 0 0,0 0 0,0 0 0,0 0 0,0 0 0,0 0 0,0 0 0,5 0 0,-3 0 0,3 0 0,-5 0 0,5 0 0,-4 0 0,4 0 0,-5 0 0,0 0 0,0 0 0,5 0 0,-3 0 0,3 0 0,-5 0 0,0 0 0,5 0 0,-4 0 0,4 0 0,-5 4 0,5-3 0,-4 3 0,4-4 0,-5 0 0,1 0 0,4 0 0,-4 0 0,4 0 0,0 0 0,-4 0 0,4 0 0,-5 0 0,0 0 0,5 0 0,-3 4 0,3-3 0,-5 3 0,0-4 0,0 0 0,0 0 0,0 0 0,0 0 0,0 0 0,0 0 0,0 0 0,0 4 0,0-3 0,0 3 0,-4 0 0,3-3 0,-3 3 0,4 0 0,0-3 0,0 3 0,0 0 0,0-3 0,0 3 0,0-4 0,1 0 0,-1 0 0,0 0 0,0 4 0,0-3 0,0 3 0,0-4 0,5 0 0,-4 0 0,9 0 0,-8 0 0,8 0 0,-4 0 0,5 0 0,0 0 0,0 0 0,0 0 0,0 0 0,0 0 0,1 0 0,-6 0 0,9 0 0,-7 0 0,9 0 0,-6 0 0,6 0 0,-5 0 0,11 0 0,-10 0 0,9 0 0,-9 0 0,4 0 0,-6 0 0,-5 0 0,4 0 0,-4 0 0,0 0 0,-1 0 0,-5 0 0,0 0 0,0 0 0,5 0 0,-3 0 0,3 0 0,-5 0 0,5 0 0,-4 0 0,9 0 0,-4 0 0,0 0 0,4 0 0,-4 0 0,6 0 0,-1 0 0,0 0 0,9 0 0,-7 0 0,7 0 0,-9 0 0,0 0 0,0 0 0,1 0 0,-1 0 0,0 0 0,-5 0 0,4 0 0,-4 0 0,0 0 0,4 0 0,-8 0 0,7 0 0,-7 0 0,3 0 0,-5 0 0,5 0 0,-4 0 0,9 0 0,-4 0 0,0 0 0,10 0 0,-8 0 0,8 0 0,-4 0 0,8 0 0,-7 0 0,7 0 0,-9 0 0,-5 0 0,4 0 0,-8 0 0,3 0 0,-5 0 0,0 0 0,0 0 0,0 0 0,0 0 0,0 0 0,0 0 0,0 0 0,0 0 0,0 0 0,0 0 0,0 0 0,-1 0 0,1 0 0,-1 0 0,-3 4 0,3-3 0,-3 3 0,4-4 0,-5 4 0,4-3 0,-3 3 0,4-4 0,0 0 0,-1 0 0,1 0 0,-1 0 0,1 4 0,-1 0 0,1 1 0,0-1 0,0-4 0,0 4 0,0-3 0,0 3 0,-1-4 0,1 0 0,-1 0 0,-3-3 0,-2-2 0,-7 0 0,3 1 0,-3 4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3-03T16:40:24.782"/>
    </inkml:context>
    <inkml:brush xml:id="br0">
      <inkml:brushProperty name="width" value="0.05" units="cm"/>
      <inkml:brushProperty name="height" value="0.05" units="cm"/>
      <inkml:brushProperty name="color" value="#E71224"/>
    </inkml:brush>
  </inkml:definitions>
  <inkml:trace contextRef="#ctx0" brushRef="#br0">1 1 24575,'8'0'0,"1"0"0,0 0 0,0 0 0,5 0 0,-4 0 0,9 0 0,-3 0 0,4 0 0,0 0 0,0 0 0,0 0 0,0 0 0,0 0 0,0 0 0,6 0 0,-4 0 0,9 0 0,-3 0 0,5 0 0,0 5 0,0-4 0,0 4 0,0-5 0,0 0 0,0 0 0,7 0 0,-5 0 0,4 0 0,-6 0 0,7 0 0,-5 0 0,11 0 0,-11 0 0,-1 0 0,-2 0 0,-5 0 0,0 0 0,12 0 0,-11 0 0,12 0 0,-7 5 0,7-4 0,1 4 0,1-5 0,4 0 0,-4 0 0,-1 0 0,6 0 0,-6 0 0,0 0 0,6 5 0,-6-4 0,7 5 0,0-6 0,0 0 0,0 0 0,1 0 0,-8 0 0,5 5 0,-11-4 0,12 5 0,-13-6 0,13 5 0,-6-4 0,0 5 0,6-1 0,-6-4 0,0 5 0,6-1 0,-12-4 0,4 5 0,1-6 0,-5 4 0,5-2 0,-7 3 0,6-5 0,3 5 0,21-4 0,-18 5 0,16-6 0,-26 0 0,4 0 0,-6 0 0,-5 0 0,-2 0 0,-1 0 0,-3 0 0,4 0 0,0 0 0,-5 4 0,5-3 0,-6 4 0,6-5 0,-9 0 0,7 4 0,-8-3 0,-1 4 0,4-5 0,-9 0 0,4 0 0,0 0 0,-4 0 0,9 4 0,-4-3 0,6 4 0,-1-5 0,0 0 0,-5 0 0,4 4 0,5-3 0,-2 4 0,7-5 0,-9 0 0,0 0 0,6 0 0,-4 0 0,4 0 0,-6 0 0,0 0 0,0 0 0,-5 0 0,4 0 0,-9 0 0,4 0 0,-5 0 0,0 0 0,0 0 0,0 0 0,0 0 0,0 0 0,0 0 0,0 0 0,-4-4 0,-2-1 0,-7-9 0,-2-1 0,1 4 0,0 2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3-03T16:40:27.575"/>
    </inkml:context>
    <inkml:brush xml:id="br0">
      <inkml:brushProperty name="width" value="0.05" units="cm"/>
      <inkml:brushProperty name="height" value="0.05" units="cm"/>
      <inkml:brushProperty name="color" value="#E71224"/>
    </inkml:brush>
  </inkml:definitions>
  <inkml:trace contextRef="#ctx0" brushRef="#br0">0 4 24575,'12'5'0,"3"-1"0,16-4 0,-2 0 0,17 0 0,-11 0 0,19 0 0,-11 0 0,13 0 0,-1 0 0,-5 0 0,6 0 0,-1 0 0,-5 0 0,6 0 0,-8 0 0,0 0 0,0 0 0,-6 0 0,4 0 0,-11 0 0,11 0 0,-11 0 0,11 0 0,-4 0 0,-1 0 0,6 0 0,-6-6 0,1 5 0,4-4 0,-5 5 0,1 0 0,4 0 0,-4 0 0,-1 0 0,-1 0 0,-1 0 0,-4 0 0,12 0 0,-6 0 0,0 0 0,6 0 0,-6 0 0,1 0 0,4 0 0,-11 0 0,11 0 0,-11 0 0,5 0 0,-7 0 0,0 0 0,0 0 0,0 0 0,0 0 0,-6 0 0,5 0 0,-11 0 0,5 0 0,-6 4 0,0-3 0,0 4 0,0-5 0,1 4 0,-6-3 0,18 9 0,-14-9 0,16 4 0,-15-1 0,6-3 0,-4 8 0,4-8 0,-1 4 0,-3-1 0,4-3 0,-6 4 0,0-1 0,-5-3 0,4 8 0,-4-8 0,5 8 0,1-8 0,-1 4 0,0-1 0,-5-3 0,4 8 0,-4-7 0,5 2 0,-5-4 0,-1 0 0,0 0 0,-3 0 0,3 0 0,-5 0 0,0 0 0,0 0 0,-1 0 0,6 0 0,2 0 0,4 0 0,0 0 0,0 0 0,0 0 0,0 4 0,0-2 0,4 2 0,-8-4 0,7 0 0,-13 0 0,4 0 0,-5 0 0,0 0 0,0 0 0,0 0 0,0 0 0,0 0 0,0 0 0,0 0 0,-1 0 0,1 0 0,0 0 0,0 0 0,0 0 0,0 0 0,0 0 0,0 0 0,5 0 0,1 0 0,1 0 0,2 0 0,-7 0 0,3 0 0,0 0 0,-4 0 0,4 0 0,-5 0 0,0 0 0,0 0 0,0 0 0,0 0 0,0 0 0,0 0 0,-1 0 0,1 0 0,0 0 0,0 0 0,0 0 0,0 0 0,1 0 0,-1 0 0,0 0 0,0 0 0,-8 0 0,-6-4 0,-5-1 0,-8-9 0,11 7 0,-2-2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3-03T16:42:10.055"/>
    </inkml:context>
    <inkml:brush xml:id="br0">
      <inkml:brushProperty name="width" value="0.1" units="cm"/>
      <inkml:brushProperty name="height" value="0.2" units="cm"/>
      <inkml:brushProperty name="color" value="#00FDFF"/>
      <inkml:brushProperty name="tip" value="rectangle"/>
      <inkml:brushProperty name="rasterOp" value="maskPen"/>
    </inkml:brush>
  </inkml:definitions>
  <inkml:trace contextRef="#ctx0" brushRef="#br0">1 25,'35'0,"6"0,0-5,7 3,8-3,1-1,1 5,5-5,-13 6,6 0,-8 0,0 0,0 0,-7 0,20 0,-22 0,9 0,-7 0,-12 0,13 0,-14 0,3 0,-3 0,5 0,0 0,-6 0,5 0,-16 0,9 0,-15 0,4 0,-5 0,0 0,0 0,0 0,0 0,0 0,5 0,7 0,6 0,6 0,7 0,-5 0,5 0,-1 0,-4 0,-1 0,-2 0,-11 0,5 0,-11 0,4 0,-4 4,11-2,-4 2,9-4,-3 5,5-4,0 4,7-5,-11 0,9 5,-16-4,9 4,-9-5,4 5,-6-4,6 3,-5-4,5 0,0 5,-5-4,11 9,-10-9,9 9,-3-9,5 9,0-4,0 0,0 4,0-9,0 9,0-9,0 9,-5-9,-3 4,1-5,-4 0,9 0,-9 0,10 0,-5 0,6 0,0 0,0 5,0-3,0 2,-5-4,12 5,-21-3,15 2,-19-4,0 0,4 0,-9 0,9 0,-9 4,9-3,-8 4,3-5,-5 0,0 0,-4 3,2-2,-2 3,4-4,11 0,-3 0,14 0,-3 0,-1 0,-1 0,-11 0,-1 0,-5 0,0 0,0 0,0 0,-4 4,-1-20,-4 15,0-15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tshållare för sidhuvud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sv-SE"/>
          </a:p>
        </p:txBody>
      </p:sp>
      <p:sp>
        <p:nvSpPr>
          <p:cNvPr id="3" name="Platshållare fö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6599C05-2B4D-E344-9E48-37431A3A1CFE}" type="datetimeFigureOut">
              <a:rPr lang="sv-SE" smtClean="0"/>
              <a:t>2020-02-22</a:t>
            </a:fld>
            <a:endParaRPr lang="sv-SE"/>
          </a:p>
        </p:txBody>
      </p:sp>
      <p:sp>
        <p:nvSpPr>
          <p:cNvPr id="4" name="Platshållare för bildobjekt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sv-SE"/>
          </a:p>
        </p:txBody>
      </p:sp>
      <p:sp>
        <p:nvSpPr>
          <p:cNvPr id="5" name="Platshållare för anteckninga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6" name="Platshållare för sidfo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sv-SE"/>
          </a:p>
        </p:txBody>
      </p:sp>
      <p:sp>
        <p:nvSpPr>
          <p:cNvPr id="7" name="Platshållare för bild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7CFC357-FD43-924C-AA22-F512A7F74349}" type="slidenum">
              <a:rPr lang="sv-SE" smtClean="0"/>
              <a:t>‹#›</a:t>
            </a:fld>
            <a:endParaRPr lang="sv-SE"/>
          </a:p>
        </p:txBody>
      </p:sp>
    </p:spTree>
    <p:extLst>
      <p:ext uri="{BB962C8B-B14F-4D97-AF65-F5344CB8AC3E}">
        <p14:creationId xmlns:p14="http://schemas.microsoft.com/office/powerpoint/2010/main" val="11240457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endParaRPr lang="en-GB" dirty="0"/>
          </a:p>
        </p:txBody>
      </p:sp>
      <p:sp>
        <p:nvSpPr>
          <p:cNvPr id="4" name="Platshållare för bildnummer 3"/>
          <p:cNvSpPr>
            <a:spLocks noGrp="1"/>
          </p:cNvSpPr>
          <p:nvPr>
            <p:ph type="sldNum" sz="quarter" idx="5"/>
          </p:nvPr>
        </p:nvSpPr>
        <p:spPr/>
        <p:txBody>
          <a:bodyPr/>
          <a:lstStyle/>
          <a:p>
            <a:fld id="{87CFC357-FD43-924C-AA22-F512A7F74349}" type="slidenum">
              <a:rPr lang="sv-SE" smtClean="0"/>
              <a:t>2</a:t>
            </a:fld>
            <a:endParaRPr lang="sv-SE" dirty="0"/>
          </a:p>
        </p:txBody>
      </p:sp>
    </p:spTree>
    <p:extLst>
      <p:ext uri="{BB962C8B-B14F-4D97-AF65-F5344CB8AC3E}">
        <p14:creationId xmlns:p14="http://schemas.microsoft.com/office/powerpoint/2010/main" val="18267056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endParaRPr lang="en-GB"/>
          </a:p>
        </p:txBody>
      </p:sp>
      <p:sp>
        <p:nvSpPr>
          <p:cNvPr id="4" name="Platshållare för bildnummer 3"/>
          <p:cNvSpPr>
            <a:spLocks noGrp="1"/>
          </p:cNvSpPr>
          <p:nvPr>
            <p:ph type="sldNum" sz="quarter" idx="5"/>
          </p:nvPr>
        </p:nvSpPr>
        <p:spPr/>
        <p:txBody>
          <a:bodyPr/>
          <a:lstStyle/>
          <a:p>
            <a:fld id="{87CFC357-FD43-924C-AA22-F512A7F74349}" type="slidenum">
              <a:rPr lang="sv-SE" smtClean="0"/>
              <a:t>16</a:t>
            </a:fld>
            <a:endParaRPr lang="sv-SE"/>
          </a:p>
        </p:txBody>
      </p:sp>
    </p:spTree>
    <p:extLst>
      <p:ext uri="{BB962C8B-B14F-4D97-AF65-F5344CB8AC3E}">
        <p14:creationId xmlns:p14="http://schemas.microsoft.com/office/powerpoint/2010/main" val="26702436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endParaRPr lang="en-GB"/>
          </a:p>
        </p:txBody>
      </p:sp>
      <p:sp>
        <p:nvSpPr>
          <p:cNvPr id="4" name="Platshållare för bildnummer 3"/>
          <p:cNvSpPr>
            <a:spLocks noGrp="1"/>
          </p:cNvSpPr>
          <p:nvPr>
            <p:ph type="sldNum" sz="quarter" idx="5"/>
          </p:nvPr>
        </p:nvSpPr>
        <p:spPr/>
        <p:txBody>
          <a:bodyPr/>
          <a:lstStyle/>
          <a:p>
            <a:fld id="{87CFC357-FD43-924C-AA22-F512A7F74349}" type="slidenum">
              <a:rPr lang="sv-SE" smtClean="0"/>
              <a:t>17</a:t>
            </a:fld>
            <a:endParaRPr lang="sv-SE"/>
          </a:p>
        </p:txBody>
      </p:sp>
    </p:spTree>
    <p:extLst>
      <p:ext uri="{BB962C8B-B14F-4D97-AF65-F5344CB8AC3E}">
        <p14:creationId xmlns:p14="http://schemas.microsoft.com/office/powerpoint/2010/main" val="22548047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endParaRPr lang="en-GB"/>
          </a:p>
        </p:txBody>
      </p:sp>
      <p:sp>
        <p:nvSpPr>
          <p:cNvPr id="4" name="Platshållare för bildnummer 3"/>
          <p:cNvSpPr>
            <a:spLocks noGrp="1"/>
          </p:cNvSpPr>
          <p:nvPr>
            <p:ph type="sldNum" sz="quarter" idx="5"/>
          </p:nvPr>
        </p:nvSpPr>
        <p:spPr/>
        <p:txBody>
          <a:bodyPr/>
          <a:lstStyle/>
          <a:p>
            <a:fld id="{87CFC357-FD43-924C-AA22-F512A7F74349}" type="slidenum">
              <a:rPr lang="sv-SE" smtClean="0"/>
              <a:t>18</a:t>
            </a:fld>
            <a:endParaRPr lang="sv-SE"/>
          </a:p>
        </p:txBody>
      </p:sp>
    </p:spTree>
    <p:extLst>
      <p:ext uri="{BB962C8B-B14F-4D97-AF65-F5344CB8AC3E}">
        <p14:creationId xmlns:p14="http://schemas.microsoft.com/office/powerpoint/2010/main" val="2135467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endParaRPr lang="en-GB" dirty="0"/>
          </a:p>
        </p:txBody>
      </p:sp>
      <p:sp>
        <p:nvSpPr>
          <p:cNvPr id="4" name="Platshållare för bildnummer 3"/>
          <p:cNvSpPr>
            <a:spLocks noGrp="1"/>
          </p:cNvSpPr>
          <p:nvPr>
            <p:ph type="sldNum" sz="quarter" idx="5"/>
          </p:nvPr>
        </p:nvSpPr>
        <p:spPr/>
        <p:txBody>
          <a:bodyPr/>
          <a:lstStyle/>
          <a:p>
            <a:fld id="{87CFC357-FD43-924C-AA22-F512A7F74349}" type="slidenum">
              <a:rPr lang="sv-SE" smtClean="0"/>
              <a:t>19</a:t>
            </a:fld>
            <a:endParaRPr lang="sv-SE"/>
          </a:p>
        </p:txBody>
      </p:sp>
    </p:spTree>
    <p:extLst>
      <p:ext uri="{BB962C8B-B14F-4D97-AF65-F5344CB8AC3E}">
        <p14:creationId xmlns:p14="http://schemas.microsoft.com/office/powerpoint/2010/main" val="4942763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endParaRPr lang="en-GB" dirty="0"/>
          </a:p>
        </p:txBody>
      </p:sp>
      <p:sp>
        <p:nvSpPr>
          <p:cNvPr id="4" name="Platshållare för bildnummer 3"/>
          <p:cNvSpPr>
            <a:spLocks noGrp="1"/>
          </p:cNvSpPr>
          <p:nvPr>
            <p:ph type="sldNum" sz="quarter" idx="5"/>
          </p:nvPr>
        </p:nvSpPr>
        <p:spPr/>
        <p:txBody>
          <a:bodyPr/>
          <a:lstStyle/>
          <a:p>
            <a:fld id="{87CFC357-FD43-924C-AA22-F512A7F74349}" type="slidenum">
              <a:rPr lang="sv-SE" smtClean="0"/>
              <a:t>20</a:t>
            </a:fld>
            <a:endParaRPr lang="sv-SE"/>
          </a:p>
        </p:txBody>
      </p:sp>
    </p:spTree>
    <p:extLst>
      <p:ext uri="{BB962C8B-B14F-4D97-AF65-F5344CB8AC3E}">
        <p14:creationId xmlns:p14="http://schemas.microsoft.com/office/powerpoint/2010/main" val="36685732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endParaRPr lang="en-GB" dirty="0"/>
          </a:p>
        </p:txBody>
      </p:sp>
      <p:sp>
        <p:nvSpPr>
          <p:cNvPr id="4" name="Platshållare för bildnummer 3"/>
          <p:cNvSpPr>
            <a:spLocks noGrp="1"/>
          </p:cNvSpPr>
          <p:nvPr>
            <p:ph type="sldNum" sz="quarter" idx="5"/>
          </p:nvPr>
        </p:nvSpPr>
        <p:spPr/>
        <p:txBody>
          <a:bodyPr/>
          <a:lstStyle/>
          <a:p>
            <a:fld id="{87CFC357-FD43-924C-AA22-F512A7F74349}" type="slidenum">
              <a:rPr lang="sv-SE" smtClean="0"/>
              <a:t>21</a:t>
            </a:fld>
            <a:endParaRPr lang="sv-SE"/>
          </a:p>
        </p:txBody>
      </p:sp>
    </p:spTree>
    <p:extLst>
      <p:ext uri="{BB962C8B-B14F-4D97-AF65-F5344CB8AC3E}">
        <p14:creationId xmlns:p14="http://schemas.microsoft.com/office/powerpoint/2010/main" val="4248728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endParaRPr lang="en-GB"/>
          </a:p>
        </p:txBody>
      </p:sp>
      <p:sp>
        <p:nvSpPr>
          <p:cNvPr id="4" name="Platshållare för bildnummer 3"/>
          <p:cNvSpPr>
            <a:spLocks noGrp="1"/>
          </p:cNvSpPr>
          <p:nvPr>
            <p:ph type="sldNum" sz="quarter" idx="5"/>
          </p:nvPr>
        </p:nvSpPr>
        <p:spPr/>
        <p:txBody>
          <a:bodyPr/>
          <a:lstStyle/>
          <a:p>
            <a:fld id="{87CFC357-FD43-924C-AA22-F512A7F74349}" type="slidenum">
              <a:rPr lang="sv-SE" smtClean="0"/>
              <a:t>22</a:t>
            </a:fld>
            <a:endParaRPr lang="sv-SE"/>
          </a:p>
        </p:txBody>
      </p:sp>
    </p:spTree>
    <p:extLst>
      <p:ext uri="{BB962C8B-B14F-4D97-AF65-F5344CB8AC3E}">
        <p14:creationId xmlns:p14="http://schemas.microsoft.com/office/powerpoint/2010/main" val="42720988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endParaRPr lang="en-GB"/>
          </a:p>
        </p:txBody>
      </p:sp>
      <p:sp>
        <p:nvSpPr>
          <p:cNvPr id="4" name="Platshållare för bildnummer 3"/>
          <p:cNvSpPr>
            <a:spLocks noGrp="1"/>
          </p:cNvSpPr>
          <p:nvPr>
            <p:ph type="sldNum" sz="quarter" idx="5"/>
          </p:nvPr>
        </p:nvSpPr>
        <p:spPr/>
        <p:txBody>
          <a:bodyPr/>
          <a:lstStyle/>
          <a:p>
            <a:fld id="{87CFC357-FD43-924C-AA22-F512A7F74349}" type="slidenum">
              <a:rPr lang="sv-SE" smtClean="0"/>
              <a:t>23</a:t>
            </a:fld>
            <a:endParaRPr lang="sv-SE"/>
          </a:p>
        </p:txBody>
      </p:sp>
    </p:spTree>
    <p:extLst>
      <p:ext uri="{BB962C8B-B14F-4D97-AF65-F5344CB8AC3E}">
        <p14:creationId xmlns:p14="http://schemas.microsoft.com/office/powerpoint/2010/main" val="402464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en-GB" dirty="0"/>
              <a:t>We add some input fields. Input fields takes a message that carry a string. When we add that to the view, we must change the </a:t>
            </a:r>
            <a:r>
              <a:rPr lang="en-GB" dirty="0" err="1"/>
              <a:t>Msg</a:t>
            </a:r>
            <a:r>
              <a:rPr lang="en-GB" dirty="0"/>
              <a:t> type. When we change that, we must change the update function to handle the new messages. We like to store the new value of the input field. We wish to store it in the model. So we must change the Model type. All these things are discovered at compile time.</a:t>
            </a:r>
          </a:p>
        </p:txBody>
      </p:sp>
      <p:sp>
        <p:nvSpPr>
          <p:cNvPr id="4" name="Platshållare för bildnummer 3"/>
          <p:cNvSpPr>
            <a:spLocks noGrp="1"/>
          </p:cNvSpPr>
          <p:nvPr>
            <p:ph type="sldNum" sz="quarter" idx="5"/>
          </p:nvPr>
        </p:nvSpPr>
        <p:spPr/>
        <p:txBody>
          <a:bodyPr/>
          <a:lstStyle/>
          <a:p>
            <a:fld id="{87CFC357-FD43-924C-AA22-F512A7F74349}" type="slidenum">
              <a:rPr lang="sv-SE" smtClean="0"/>
              <a:t>29</a:t>
            </a:fld>
            <a:endParaRPr lang="sv-SE"/>
          </a:p>
        </p:txBody>
      </p:sp>
    </p:spTree>
    <p:extLst>
      <p:ext uri="{BB962C8B-B14F-4D97-AF65-F5344CB8AC3E}">
        <p14:creationId xmlns:p14="http://schemas.microsoft.com/office/powerpoint/2010/main" val="1471974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endParaRPr lang="en-GB" dirty="0"/>
          </a:p>
        </p:txBody>
      </p:sp>
      <p:sp>
        <p:nvSpPr>
          <p:cNvPr id="4" name="Platshållare för bildnummer 3"/>
          <p:cNvSpPr>
            <a:spLocks noGrp="1"/>
          </p:cNvSpPr>
          <p:nvPr>
            <p:ph type="sldNum" sz="quarter" idx="5"/>
          </p:nvPr>
        </p:nvSpPr>
        <p:spPr/>
        <p:txBody>
          <a:bodyPr/>
          <a:lstStyle/>
          <a:p>
            <a:fld id="{87CFC357-FD43-924C-AA22-F512A7F74349}" type="slidenum">
              <a:rPr lang="sv-SE" smtClean="0"/>
              <a:t>30</a:t>
            </a:fld>
            <a:endParaRPr lang="sv-SE"/>
          </a:p>
        </p:txBody>
      </p:sp>
    </p:spTree>
    <p:extLst>
      <p:ext uri="{BB962C8B-B14F-4D97-AF65-F5344CB8AC3E}">
        <p14:creationId xmlns:p14="http://schemas.microsoft.com/office/powerpoint/2010/main" val="38031843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endParaRPr lang="en-GB" dirty="0"/>
          </a:p>
        </p:txBody>
      </p:sp>
      <p:sp>
        <p:nvSpPr>
          <p:cNvPr id="4" name="Platshållare för bildnummer 3"/>
          <p:cNvSpPr>
            <a:spLocks noGrp="1"/>
          </p:cNvSpPr>
          <p:nvPr>
            <p:ph type="sldNum" sz="quarter" idx="5"/>
          </p:nvPr>
        </p:nvSpPr>
        <p:spPr/>
        <p:txBody>
          <a:bodyPr/>
          <a:lstStyle/>
          <a:p>
            <a:fld id="{87CFC357-FD43-924C-AA22-F512A7F74349}" type="slidenum">
              <a:rPr lang="sv-SE" smtClean="0"/>
              <a:t>4</a:t>
            </a:fld>
            <a:endParaRPr lang="sv-SE" dirty="0"/>
          </a:p>
        </p:txBody>
      </p:sp>
    </p:spTree>
    <p:extLst>
      <p:ext uri="{BB962C8B-B14F-4D97-AF65-F5344CB8AC3E}">
        <p14:creationId xmlns:p14="http://schemas.microsoft.com/office/powerpoint/2010/main" val="402633706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endParaRPr lang="en-GB" dirty="0"/>
          </a:p>
        </p:txBody>
      </p:sp>
      <p:sp>
        <p:nvSpPr>
          <p:cNvPr id="4" name="Platshållare för bildnummer 3"/>
          <p:cNvSpPr>
            <a:spLocks noGrp="1"/>
          </p:cNvSpPr>
          <p:nvPr>
            <p:ph type="sldNum" sz="quarter" idx="5"/>
          </p:nvPr>
        </p:nvSpPr>
        <p:spPr/>
        <p:txBody>
          <a:bodyPr/>
          <a:lstStyle/>
          <a:p>
            <a:fld id="{87CFC357-FD43-924C-AA22-F512A7F74349}" type="slidenum">
              <a:rPr lang="sv-SE" smtClean="0"/>
              <a:t>35</a:t>
            </a:fld>
            <a:endParaRPr lang="sv-SE"/>
          </a:p>
        </p:txBody>
      </p:sp>
    </p:spTree>
    <p:extLst>
      <p:ext uri="{BB962C8B-B14F-4D97-AF65-F5344CB8AC3E}">
        <p14:creationId xmlns:p14="http://schemas.microsoft.com/office/powerpoint/2010/main" val="19885982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endParaRPr lang="en-GB"/>
          </a:p>
        </p:txBody>
      </p:sp>
      <p:sp>
        <p:nvSpPr>
          <p:cNvPr id="4" name="Platshållare för bildnummer 3"/>
          <p:cNvSpPr>
            <a:spLocks noGrp="1"/>
          </p:cNvSpPr>
          <p:nvPr>
            <p:ph type="sldNum" sz="quarter" idx="5"/>
          </p:nvPr>
        </p:nvSpPr>
        <p:spPr/>
        <p:txBody>
          <a:bodyPr/>
          <a:lstStyle/>
          <a:p>
            <a:fld id="{87CFC357-FD43-924C-AA22-F512A7F74349}" type="slidenum">
              <a:rPr lang="sv-SE" smtClean="0"/>
              <a:t>44</a:t>
            </a:fld>
            <a:endParaRPr lang="sv-SE"/>
          </a:p>
        </p:txBody>
      </p:sp>
    </p:spTree>
    <p:extLst>
      <p:ext uri="{BB962C8B-B14F-4D97-AF65-F5344CB8AC3E}">
        <p14:creationId xmlns:p14="http://schemas.microsoft.com/office/powerpoint/2010/main" val="12249304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endParaRPr lang="en-GB" dirty="0"/>
          </a:p>
        </p:txBody>
      </p:sp>
      <p:sp>
        <p:nvSpPr>
          <p:cNvPr id="4" name="Platshållare för bildnummer 3"/>
          <p:cNvSpPr>
            <a:spLocks noGrp="1"/>
          </p:cNvSpPr>
          <p:nvPr>
            <p:ph type="sldNum" sz="quarter" idx="5"/>
          </p:nvPr>
        </p:nvSpPr>
        <p:spPr/>
        <p:txBody>
          <a:bodyPr/>
          <a:lstStyle/>
          <a:p>
            <a:fld id="{87CFC357-FD43-924C-AA22-F512A7F74349}" type="slidenum">
              <a:rPr lang="sv-SE" smtClean="0"/>
              <a:t>7</a:t>
            </a:fld>
            <a:endParaRPr lang="sv-SE" dirty="0"/>
          </a:p>
        </p:txBody>
      </p:sp>
    </p:spTree>
    <p:extLst>
      <p:ext uri="{BB962C8B-B14F-4D97-AF65-F5344CB8AC3E}">
        <p14:creationId xmlns:p14="http://schemas.microsoft.com/office/powerpoint/2010/main" val="38871863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endParaRPr lang="en-GB"/>
          </a:p>
        </p:txBody>
      </p:sp>
      <p:sp>
        <p:nvSpPr>
          <p:cNvPr id="4" name="Platshållare för bildnummer 3"/>
          <p:cNvSpPr>
            <a:spLocks noGrp="1"/>
          </p:cNvSpPr>
          <p:nvPr>
            <p:ph type="sldNum" sz="quarter" idx="5"/>
          </p:nvPr>
        </p:nvSpPr>
        <p:spPr/>
        <p:txBody>
          <a:bodyPr/>
          <a:lstStyle/>
          <a:p>
            <a:fld id="{87CFC357-FD43-924C-AA22-F512A7F74349}" type="slidenum">
              <a:rPr lang="sv-SE" smtClean="0"/>
              <a:t>8</a:t>
            </a:fld>
            <a:endParaRPr lang="sv-SE"/>
          </a:p>
        </p:txBody>
      </p:sp>
    </p:spTree>
    <p:extLst>
      <p:ext uri="{BB962C8B-B14F-4D97-AF65-F5344CB8AC3E}">
        <p14:creationId xmlns:p14="http://schemas.microsoft.com/office/powerpoint/2010/main" val="28009177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endParaRPr lang="en-GB" dirty="0"/>
          </a:p>
        </p:txBody>
      </p:sp>
      <p:sp>
        <p:nvSpPr>
          <p:cNvPr id="4" name="Platshållare för bildnummer 3"/>
          <p:cNvSpPr>
            <a:spLocks noGrp="1"/>
          </p:cNvSpPr>
          <p:nvPr>
            <p:ph type="sldNum" sz="quarter" idx="5"/>
          </p:nvPr>
        </p:nvSpPr>
        <p:spPr/>
        <p:txBody>
          <a:bodyPr/>
          <a:lstStyle/>
          <a:p>
            <a:fld id="{87CFC357-FD43-924C-AA22-F512A7F74349}" type="slidenum">
              <a:rPr lang="sv-SE" smtClean="0"/>
              <a:t>10</a:t>
            </a:fld>
            <a:endParaRPr lang="sv-SE"/>
          </a:p>
        </p:txBody>
      </p:sp>
    </p:spTree>
    <p:extLst>
      <p:ext uri="{BB962C8B-B14F-4D97-AF65-F5344CB8AC3E}">
        <p14:creationId xmlns:p14="http://schemas.microsoft.com/office/powerpoint/2010/main" val="42728919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en-GB" dirty="0"/>
              <a:t>Easier to test. Easier to understand. Less bugs.</a:t>
            </a:r>
          </a:p>
        </p:txBody>
      </p:sp>
      <p:sp>
        <p:nvSpPr>
          <p:cNvPr id="4" name="Platshållare för bildnummer 3"/>
          <p:cNvSpPr>
            <a:spLocks noGrp="1"/>
          </p:cNvSpPr>
          <p:nvPr>
            <p:ph type="sldNum" sz="quarter" idx="5"/>
          </p:nvPr>
        </p:nvSpPr>
        <p:spPr/>
        <p:txBody>
          <a:bodyPr/>
          <a:lstStyle/>
          <a:p>
            <a:fld id="{87CFC357-FD43-924C-AA22-F512A7F74349}" type="slidenum">
              <a:rPr lang="sv-SE" smtClean="0"/>
              <a:t>11</a:t>
            </a:fld>
            <a:endParaRPr lang="sv-SE"/>
          </a:p>
        </p:txBody>
      </p:sp>
    </p:spTree>
    <p:extLst>
      <p:ext uri="{BB962C8B-B14F-4D97-AF65-F5344CB8AC3E}">
        <p14:creationId xmlns:p14="http://schemas.microsoft.com/office/powerpoint/2010/main" val="34367198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en-GB" dirty="0" err="1"/>
              <a:t>Istället</a:t>
            </a:r>
            <a:r>
              <a:rPr lang="en-GB" dirty="0"/>
              <a:t> </a:t>
            </a:r>
            <a:r>
              <a:rPr lang="en-GB" dirty="0" err="1"/>
              <a:t>för</a:t>
            </a:r>
            <a:r>
              <a:rPr lang="en-GB" dirty="0"/>
              <a:t> </a:t>
            </a:r>
            <a:r>
              <a:rPr lang="en-GB" dirty="0" err="1"/>
              <a:t>att</a:t>
            </a:r>
            <a:r>
              <a:rPr lang="en-GB" dirty="0"/>
              <a:t> </a:t>
            </a:r>
            <a:r>
              <a:rPr lang="en-GB" dirty="0" err="1"/>
              <a:t>skicka</a:t>
            </a:r>
            <a:r>
              <a:rPr lang="en-GB" dirty="0"/>
              <a:t> </a:t>
            </a:r>
            <a:r>
              <a:rPr lang="en-GB" dirty="0" err="1"/>
              <a:t>samtidigt</a:t>
            </a:r>
            <a:r>
              <a:rPr lang="en-GB" dirty="0"/>
              <a:t> </a:t>
            </a:r>
            <a:r>
              <a:rPr lang="en-GB" dirty="0" err="1"/>
              <a:t>som</a:t>
            </a:r>
            <a:r>
              <a:rPr lang="en-GB" dirty="0"/>
              <a:t> man </a:t>
            </a:r>
            <a:r>
              <a:rPr lang="en-GB" dirty="0" err="1"/>
              <a:t>läser</a:t>
            </a:r>
            <a:r>
              <a:rPr lang="en-GB" dirty="0"/>
              <a:t> </a:t>
            </a:r>
            <a:r>
              <a:rPr lang="en-GB" dirty="0" err="1"/>
              <a:t>upp</a:t>
            </a:r>
            <a:r>
              <a:rPr lang="en-GB" dirty="0"/>
              <a:t> data. </a:t>
            </a:r>
            <a:r>
              <a:rPr lang="en-GB" dirty="0" err="1"/>
              <a:t>Svårt</a:t>
            </a:r>
            <a:r>
              <a:rPr lang="en-GB" dirty="0"/>
              <a:t> </a:t>
            </a:r>
            <a:r>
              <a:rPr lang="en-GB" dirty="0" err="1"/>
              <a:t>att</a:t>
            </a:r>
            <a:r>
              <a:rPr lang="en-GB" dirty="0"/>
              <a:t> </a:t>
            </a:r>
            <a:r>
              <a:rPr lang="en-GB" dirty="0" err="1"/>
              <a:t>få</a:t>
            </a:r>
            <a:r>
              <a:rPr lang="en-GB" dirty="0"/>
              <a:t> </a:t>
            </a:r>
            <a:r>
              <a:rPr lang="en-GB" dirty="0" err="1"/>
              <a:t>garantier</a:t>
            </a:r>
            <a:r>
              <a:rPr lang="en-GB" dirty="0"/>
              <a:t> </a:t>
            </a:r>
            <a:r>
              <a:rPr lang="en-GB" dirty="0" err="1"/>
              <a:t>att</a:t>
            </a:r>
            <a:r>
              <a:rPr lang="en-GB" dirty="0"/>
              <a:t> det </a:t>
            </a:r>
            <a:r>
              <a:rPr lang="en-GB" dirty="0" err="1"/>
              <a:t>blir</a:t>
            </a:r>
            <a:r>
              <a:rPr lang="en-GB" dirty="0"/>
              <a:t> </a:t>
            </a:r>
            <a:r>
              <a:rPr lang="en-GB" dirty="0" err="1"/>
              <a:t>korrekt</a:t>
            </a:r>
            <a:r>
              <a:rPr lang="en-GB" dirty="0"/>
              <a:t>.</a:t>
            </a:r>
          </a:p>
        </p:txBody>
      </p:sp>
      <p:sp>
        <p:nvSpPr>
          <p:cNvPr id="4" name="Platshållare för bildnummer 3"/>
          <p:cNvSpPr>
            <a:spLocks noGrp="1"/>
          </p:cNvSpPr>
          <p:nvPr>
            <p:ph type="sldNum" sz="quarter" idx="5"/>
          </p:nvPr>
        </p:nvSpPr>
        <p:spPr/>
        <p:txBody>
          <a:bodyPr/>
          <a:lstStyle/>
          <a:p>
            <a:fld id="{87CFC357-FD43-924C-AA22-F512A7F74349}" type="slidenum">
              <a:rPr lang="sv-SE" smtClean="0"/>
              <a:t>12</a:t>
            </a:fld>
            <a:endParaRPr lang="sv-SE"/>
          </a:p>
        </p:txBody>
      </p:sp>
    </p:spTree>
    <p:extLst>
      <p:ext uri="{BB962C8B-B14F-4D97-AF65-F5344CB8AC3E}">
        <p14:creationId xmlns:p14="http://schemas.microsoft.com/office/powerpoint/2010/main" val="3346843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endParaRPr lang="en-GB" dirty="0"/>
          </a:p>
        </p:txBody>
      </p:sp>
      <p:sp>
        <p:nvSpPr>
          <p:cNvPr id="4" name="Platshållare för bildnummer 3"/>
          <p:cNvSpPr>
            <a:spLocks noGrp="1"/>
          </p:cNvSpPr>
          <p:nvPr>
            <p:ph type="sldNum" sz="quarter" idx="5"/>
          </p:nvPr>
        </p:nvSpPr>
        <p:spPr/>
        <p:txBody>
          <a:bodyPr/>
          <a:lstStyle/>
          <a:p>
            <a:fld id="{87CFC357-FD43-924C-AA22-F512A7F74349}" type="slidenum">
              <a:rPr lang="sv-SE" smtClean="0"/>
              <a:t>13</a:t>
            </a:fld>
            <a:endParaRPr lang="sv-SE" dirty="0"/>
          </a:p>
        </p:txBody>
      </p:sp>
    </p:spTree>
    <p:extLst>
      <p:ext uri="{BB962C8B-B14F-4D97-AF65-F5344CB8AC3E}">
        <p14:creationId xmlns:p14="http://schemas.microsoft.com/office/powerpoint/2010/main" val="15469590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endParaRPr lang="en-GB" dirty="0"/>
          </a:p>
        </p:txBody>
      </p:sp>
      <p:sp>
        <p:nvSpPr>
          <p:cNvPr id="4" name="Platshållare för bildnummer 3"/>
          <p:cNvSpPr>
            <a:spLocks noGrp="1"/>
          </p:cNvSpPr>
          <p:nvPr>
            <p:ph type="sldNum" sz="quarter" idx="5"/>
          </p:nvPr>
        </p:nvSpPr>
        <p:spPr/>
        <p:txBody>
          <a:bodyPr/>
          <a:lstStyle/>
          <a:p>
            <a:fld id="{87CFC357-FD43-924C-AA22-F512A7F74349}" type="slidenum">
              <a:rPr lang="sv-SE" smtClean="0"/>
              <a:t>15</a:t>
            </a:fld>
            <a:endParaRPr lang="sv-SE"/>
          </a:p>
        </p:txBody>
      </p:sp>
    </p:spTree>
    <p:extLst>
      <p:ext uri="{BB962C8B-B14F-4D97-AF65-F5344CB8AC3E}">
        <p14:creationId xmlns:p14="http://schemas.microsoft.com/office/powerpoint/2010/main" val="5448504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p:bg>
      <p:bgPr>
        <a:solidFill>
          <a:schemeClr val="bg2">
            <a:alpha val="0"/>
          </a:schemeClr>
        </a:solidFill>
        <a:effectLst/>
      </p:bgPr>
    </p:bg>
    <p:spTree>
      <p:nvGrpSpPr>
        <p:cNvPr id="1" name=""/>
        <p:cNvGrpSpPr/>
        <p:nvPr/>
      </p:nvGrpSpPr>
      <p:grpSpPr>
        <a:xfrm>
          <a:off x="0" y="0"/>
          <a:ext cx="0" cy="0"/>
          <a:chOff x="0" y="0"/>
          <a:chExt cx="0" cy="0"/>
        </a:xfrm>
      </p:grpSpPr>
      <p:pic>
        <p:nvPicPr>
          <p:cNvPr id="3" name="Bildobjekt 15">
            <a:extLst>
              <a:ext uri="{FF2B5EF4-FFF2-40B4-BE49-F238E27FC236}">
                <a16:creationId xmlns:a16="http://schemas.microsoft.com/office/drawing/2014/main" id="{A730EA30-75D9-42A0-87DC-FE4A78FA88AD}"/>
              </a:ext>
            </a:extLst>
          </p:cNvPr>
          <p:cNvPicPr>
            <a:picLocks noChangeAspect="1"/>
          </p:cNvPicPr>
          <p:nvPr userDrawn="1"/>
        </p:nvPicPr>
        <p:blipFill rotWithShape="1">
          <a:blip r:embed="rId2"/>
          <a:srcRect t="12900" b="12900"/>
          <a:stretch/>
        </p:blipFill>
        <p:spPr>
          <a:xfrm>
            <a:off x="0" y="0"/>
            <a:ext cx="12192000" cy="6858000"/>
          </a:xfrm>
          <a:prstGeom prst="rect">
            <a:avLst/>
          </a:prstGeom>
        </p:spPr>
      </p:pic>
      <p:sp>
        <p:nvSpPr>
          <p:cNvPr id="4" name="Rektangel 10">
            <a:extLst>
              <a:ext uri="{FF2B5EF4-FFF2-40B4-BE49-F238E27FC236}">
                <a16:creationId xmlns:a16="http://schemas.microsoft.com/office/drawing/2014/main" id="{AFA72190-EE87-4499-A98F-37ED4AB5595A}"/>
              </a:ext>
            </a:extLst>
          </p:cNvPr>
          <p:cNvSpPr/>
          <p:nvPr userDrawn="1"/>
        </p:nvSpPr>
        <p:spPr>
          <a:xfrm>
            <a:off x="2590572" y="1194184"/>
            <a:ext cx="7010856" cy="4527212"/>
          </a:xfrm>
          <a:prstGeom prst="rect">
            <a:avLst/>
          </a:prstGeom>
          <a:solidFill>
            <a:srgbClr val="43636B"/>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solidFill>
                <a:srgbClr val="43636B"/>
              </a:solidFill>
            </a:endParaRPr>
          </a:p>
        </p:txBody>
      </p:sp>
      <p:pic>
        <p:nvPicPr>
          <p:cNvPr id="8" name="Bildobjekt 14">
            <a:extLst>
              <a:ext uri="{FF2B5EF4-FFF2-40B4-BE49-F238E27FC236}">
                <a16:creationId xmlns:a16="http://schemas.microsoft.com/office/drawing/2014/main" id="{DF27A231-E7A5-45D8-8B55-A59C0F3CA737}"/>
              </a:ext>
            </a:extLst>
          </p:cNvPr>
          <p:cNvPicPr>
            <a:picLocks noChangeAspect="1"/>
          </p:cNvPicPr>
          <p:nvPr userDrawn="1"/>
        </p:nvPicPr>
        <p:blipFill>
          <a:blip r:embed="rId3"/>
          <a:stretch>
            <a:fillRect/>
          </a:stretch>
        </p:blipFill>
        <p:spPr>
          <a:xfrm>
            <a:off x="5479658" y="4348307"/>
            <a:ext cx="1509118" cy="1139596"/>
          </a:xfrm>
          <a:prstGeom prst="rect">
            <a:avLst/>
          </a:prstGeom>
        </p:spPr>
      </p:pic>
      <p:sp>
        <p:nvSpPr>
          <p:cNvPr id="10" name="Text Placeholder 9">
            <a:extLst>
              <a:ext uri="{FF2B5EF4-FFF2-40B4-BE49-F238E27FC236}">
                <a16:creationId xmlns:a16="http://schemas.microsoft.com/office/drawing/2014/main" id="{A213078B-BE1C-49EC-8773-1BEFA139DC83}"/>
              </a:ext>
            </a:extLst>
          </p:cNvPr>
          <p:cNvSpPr>
            <a:spLocks noGrp="1"/>
          </p:cNvSpPr>
          <p:nvPr>
            <p:ph type="body" sz="quarter" idx="10"/>
          </p:nvPr>
        </p:nvSpPr>
        <p:spPr>
          <a:xfrm>
            <a:off x="2781300" y="3387118"/>
            <a:ext cx="6629400" cy="1136650"/>
          </a:xfrm>
          <a:prstGeom prst="rect">
            <a:avLst/>
          </a:prstGeom>
        </p:spPr>
        <p:txBody>
          <a:bodyPr/>
          <a:lstStyle>
            <a:lvl1pPr marL="0" indent="0" algn="ctr">
              <a:buNone/>
              <a:defRPr sz="2400">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sv-SE"/>
              <a:t>Klicka här för att ändra format på bakgrundstexten</a:t>
            </a:r>
          </a:p>
        </p:txBody>
      </p:sp>
      <p:sp>
        <p:nvSpPr>
          <p:cNvPr id="11" name="Title 10">
            <a:extLst>
              <a:ext uri="{FF2B5EF4-FFF2-40B4-BE49-F238E27FC236}">
                <a16:creationId xmlns:a16="http://schemas.microsoft.com/office/drawing/2014/main" id="{3A510361-1940-40A7-8C68-BA514CD2AD3E}"/>
              </a:ext>
            </a:extLst>
          </p:cNvPr>
          <p:cNvSpPr>
            <a:spLocks noGrp="1"/>
          </p:cNvSpPr>
          <p:nvPr>
            <p:ph type="title"/>
          </p:nvPr>
        </p:nvSpPr>
        <p:spPr>
          <a:xfrm>
            <a:off x="2781301" y="2189490"/>
            <a:ext cx="6629400" cy="952433"/>
          </a:xfrm>
        </p:spPr>
        <p:txBody>
          <a:bodyPr/>
          <a:lstStyle>
            <a:lvl1pPr algn="ctr">
              <a:defRPr>
                <a:solidFill>
                  <a:schemeClr val="bg1"/>
                </a:solidFill>
              </a:defRPr>
            </a:lvl1pPr>
          </a:lstStyle>
          <a:p>
            <a:r>
              <a:rPr lang="sv-SE"/>
              <a:t>Klicka här för att ändra mall för rubrikformat</a:t>
            </a:r>
            <a:endParaRPr lang="en-US" dirty="0"/>
          </a:p>
        </p:txBody>
      </p:sp>
      <p:pic>
        <p:nvPicPr>
          <p:cNvPr id="5" name="Picture 4" descr="A picture containing drawing&#10;&#10;Description automatically generated">
            <a:extLst>
              <a:ext uri="{FF2B5EF4-FFF2-40B4-BE49-F238E27FC236}">
                <a16:creationId xmlns:a16="http://schemas.microsoft.com/office/drawing/2014/main" id="{120A1AED-D471-4145-949E-CC7C3882BCB1}"/>
              </a:ext>
            </a:extLst>
          </p:cNvPr>
          <p:cNvPicPr>
            <a:picLocks noChangeAspect="1"/>
          </p:cNvPicPr>
          <p:nvPr userDrawn="1"/>
        </p:nvPicPr>
        <p:blipFill>
          <a:blip r:embed="rId4"/>
          <a:stretch>
            <a:fillRect/>
          </a:stretch>
        </p:blipFill>
        <p:spPr>
          <a:xfrm>
            <a:off x="5787253" y="1310649"/>
            <a:ext cx="553529" cy="612000"/>
          </a:xfrm>
          <a:prstGeom prst="rect">
            <a:avLst/>
          </a:prstGeom>
        </p:spPr>
      </p:pic>
    </p:spTree>
    <p:extLst>
      <p:ext uri="{BB962C8B-B14F-4D97-AF65-F5344CB8AC3E}">
        <p14:creationId xmlns:p14="http://schemas.microsoft.com/office/powerpoint/2010/main" val="34145941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3_Custom Layout">
    <p:bg>
      <p:bgPr>
        <a:solidFill>
          <a:schemeClr val="accent2"/>
        </a:solidFill>
        <a:effectLst/>
      </p:bgPr>
    </p:bg>
    <p:spTree>
      <p:nvGrpSpPr>
        <p:cNvPr id="1" name=""/>
        <p:cNvGrpSpPr/>
        <p:nvPr/>
      </p:nvGrpSpPr>
      <p:grpSpPr>
        <a:xfrm>
          <a:off x="0" y="0"/>
          <a:ext cx="0" cy="0"/>
          <a:chOff x="0" y="0"/>
          <a:chExt cx="0" cy="0"/>
        </a:xfrm>
      </p:grpSpPr>
      <p:sp>
        <p:nvSpPr>
          <p:cNvPr id="3" name="Text Placeholder 9">
            <a:extLst>
              <a:ext uri="{FF2B5EF4-FFF2-40B4-BE49-F238E27FC236}">
                <a16:creationId xmlns:a16="http://schemas.microsoft.com/office/drawing/2014/main" id="{4B303BD6-7985-409A-9407-F7151EFA9CB2}"/>
              </a:ext>
            </a:extLst>
          </p:cNvPr>
          <p:cNvSpPr>
            <a:spLocks noGrp="1"/>
          </p:cNvSpPr>
          <p:nvPr>
            <p:ph type="body" sz="quarter" idx="10"/>
          </p:nvPr>
        </p:nvSpPr>
        <p:spPr>
          <a:xfrm>
            <a:off x="849049" y="2708176"/>
            <a:ext cx="10493903" cy="2808849"/>
          </a:xfrm>
          <a:prstGeom prst="rect">
            <a:avLst/>
          </a:prstGeom>
        </p:spPr>
        <p:txBody>
          <a:bodyPr/>
          <a:lstStyle>
            <a:lvl1pPr marL="0" indent="0" algn="ctr">
              <a:buNone/>
              <a:defRPr sz="2400">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sv-SE"/>
              <a:t>Klicka här för att ändra format på bakgrundstexten</a:t>
            </a:r>
          </a:p>
        </p:txBody>
      </p:sp>
      <p:sp>
        <p:nvSpPr>
          <p:cNvPr id="4" name="Title 10">
            <a:extLst>
              <a:ext uri="{FF2B5EF4-FFF2-40B4-BE49-F238E27FC236}">
                <a16:creationId xmlns:a16="http://schemas.microsoft.com/office/drawing/2014/main" id="{5DC1F4B6-CE62-43B2-B21D-CFDC4C737004}"/>
              </a:ext>
            </a:extLst>
          </p:cNvPr>
          <p:cNvSpPr>
            <a:spLocks noGrp="1"/>
          </p:cNvSpPr>
          <p:nvPr>
            <p:ph type="title"/>
          </p:nvPr>
        </p:nvSpPr>
        <p:spPr>
          <a:xfrm>
            <a:off x="849049" y="1895375"/>
            <a:ext cx="10493903" cy="660400"/>
          </a:xfrm>
        </p:spPr>
        <p:txBody>
          <a:bodyPr/>
          <a:lstStyle>
            <a:lvl1pPr algn="ctr">
              <a:defRPr>
                <a:solidFill>
                  <a:schemeClr val="bg1"/>
                </a:solidFill>
              </a:defRPr>
            </a:lvl1pPr>
          </a:lstStyle>
          <a:p>
            <a:r>
              <a:rPr lang="sv-SE"/>
              <a:t>Klicka här för att ändra mall för rubrikformat</a:t>
            </a:r>
            <a:endParaRPr lang="en-US" dirty="0"/>
          </a:p>
        </p:txBody>
      </p:sp>
      <p:sp>
        <p:nvSpPr>
          <p:cNvPr id="2" name="Footer Placeholder 1">
            <a:extLst>
              <a:ext uri="{FF2B5EF4-FFF2-40B4-BE49-F238E27FC236}">
                <a16:creationId xmlns:a16="http://schemas.microsoft.com/office/drawing/2014/main" id="{22CA23CC-5379-460A-A488-349143E06F3A}"/>
              </a:ext>
            </a:extLst>
          </p:cNvPr>
          <p:cNvSpPr>
            <a:spLocks noGrp="1"/>
          </p:cNvSpPr>
          <p:nvPr>
            <p:ph type="ftr" sz="quarter" idx="11"/>
          </p:nvPr>
        </p:nvSpPr>
        <p:spPr/>
        <p:txBody>
          <a:bodyPr/>
          <a:lstStyle/>
          <a:p>
            <a:pPr algn="r">
              <a:defRPr/>
            </a:pPr>
            <a:r>
              <a:rPr lang="sv-SE">
                <a:solidFill>
                  <a:schemeClr val="bg1">
                    <a:lumMod val="75000"/>
                  </a:schemeClr>
                </a:solidFill>
              </a:rPr>
              <a:t>Per Lundholm</a:t>
            </a:r>
          </a:p>
        </p:txBody>
      </p:sp>
    </p:spTree>
    <p:extLst>
      <p:ext uri="{BB962C8B-B14F-4D97-AF65-F5344CB8AC3E}">
        <p14:creationId xmlns:p14="http://schemas.microsoft.com/office/powerpoint/2010/main" val="25354467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itat + Ikon">
    <p:bg>
      <p:bgPr>
        <a:solidFill>
          <a:schemeClr val="accent2"/>
        </a:solidFill>
        <a:effectLst/>
      </p:bgPr>
    </p:bg>
    <p:spTree>
      <p:nvGrpSpPr>
        <p:cNvPr id="1" name=""/>
        <p:cNvGrpSpPr/>
        <p:nvPr/>
      </p:nvGrpSpPr>
      <p:grpSpPr>
        <a:xfrm>
          <a:off x="0" y="0"/>
          <a:ext cx="0" cy="0"/>
          <a:chOff x="0" y="0"/>
          <a:chExt cx="0" cy="0"/>
        </a:xfrm>
      </p:grpSpPr>
      <p:sp>
        <p:nvSpPr>
          <p:cNvPr id="4" name="Title 10">
            <a:extLst>
              <a:ext uri="{FF2B5EF4-FFF2-40B4-BE49-F238E27FC236}">
                <a16:creationId xmlns:a16="http://schemas.microsoft.com/office/drawing/2014/main" id="{5DC1F4B6-CE62-43B2-B21D-CFDC4C737004}"/>
              </a:ext>
            </a:extLst>
          </p:cNvPr>
          <p:cNvSpPr>
            <a:spLocks noGrp="1"/>
          </p:cNvSpPr>
          <p:nvPr>
            <p:ph type="title"/>
          </p:nvPr>
        </p:nvSpPr>
        <p:spPr>
          <a:xfrm>
            <a:off x="849049" y="762000"/>
            <a:ext cx="10493903" cy="2963333"/>
          </a:xfrm>
        </p:spPr>
        <p:txBody>
          <a:bodyPr anchor="t">
            <a:normAutofit/>
          </a:bodyPr>
          <a:lstStyle>
            <a:lvl1pPr algn="ctr">
              <a:defRPr sz="3200">
                <a:solidFill>
                  <a:schemeClr val="bg1"/>
                </a:solidFill>
              </a:defRPr>
            </a:lvl1pPr>
          </a:lstStyle>
          <a:p>
            <a:r>
              <a:rPr lang="sv-SE"/>
              <a:t>Klicka här för att ändra mall för rubrikformat</a:t>
            </a:r>
            <a:endParaRPr lang="en-US" dirty="0"/>
          </a:p>
        </p:txBody>
      </p:sp>
      <p:pic>
        <p:nvPicPr>
          <p:cNvPr id="5" name="Bildobjekt 23">
            <a:extLst>
              <a:ext uri="{FF2B5EF4-FFF2-40B4-BE49-F238E27FC236}">
                <a16:creationId xmlns:a16="http://schemas.microsoft.com/office/drawing/2014/main" id="{C30FE4F3-2176-4DD9-8170-DE44766F5D4E}"/>
              </a:ext>
            </a:extLst>
          </p:cNvPr>
          <p:cNvPicPr>
            <a:picLocks noChangeAspect="1"/>
          </p:cNvPicPr>
          <p:nvPr userDrawn="1"/>
        </p:nvPicPr>
        <p:blipFill>
          <a:blip r:embed="rId2"/>
          <a:stretch>
            <a:fillRect/>
          </a:stretch>
        </p:blipFill>
        <p:spPr>
          <a:xfrm>
            <a:off x="5089345" y="3606253"/>
            <a:ext cx="2013310" cy="2175520"/>
          </a:xfrm>
          <a:prstGeom prst="rect">
            <a:avLst/>
          </a:prstGeom>
        </p:spPr>
      </p:pic>
      <p:sp>
        <p:nvSpPr>
          <p:cNvPr id="2" name="Footer Placeholder 1">
            <a:extLst>
              <a:ext uri="{FF2B5EF4-FFF2-40B4-BE49-F238E27FC236}">
                <a16:creationId xmlns:a16="http://schemas.microsoft.com/office/drawing/2014/main" id="{39106511-FA1C-4773-9A48-566D02FBBFF5}"/>
              </a:ext>
            </a:extLst>
          </p:cNvPr>
          <p:cNvSpPr>
            <a:spLocks noGrp="1"/>
          </p:cNvSpPr>
          <p:nvPr>
            <p:ph type="ftr" sz="quarter" idx="10"/>
          </p:nvPr>
        </p:nvSpPr>
        <p:spPr/>
        <p:txBody>
          <a:bodyPr/>
          <a:lstStyle/>
          <a:p>
            <a:pPr algn="r">
              <a:defRPr/>
            </a:pPr>
            <a:r>
              <a:rPr lang="sv-SE">
                <a:solidFill>
                  <a:schemeClr val="bg1">
                    <a:lumMod val="75000"/>
                  </a:schemeClr>
                </a:solidFill>
              </a:rPr>
              <a:t>Per Lundholm</a:t>
            </a:r>
          </a:p>
        </p:txBody>
      </p:sp>
    </p:spTree>
    <p:extLst>
      <p:ext uri="{BB962C8B-B14F-4D97-AF65-F5344CB8AC3E}">
        <p14:creationId xmlns:p14="http://schemas.microsoft.com/office/powerpoint/2010/main" val="177144102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itat + Ikon (alt)">
    <p:bg>
      <p:bgPr>
        <a:solidFill>
          <a:schemeClr val="accent2"/>
        </a:solidFill>
        <a:effectLst/>
      </p:bgPr>
    </p:bg>
    <p:spTree>
      <p:nvGrpSpPr>
        <p:cNvPr id="1" name=""/>
        <p:cNvGrpSpPr/>
        <p:nvPr/>
      </p:nvGrpSpPr>
      <p:grpSpPr>
        <a:xfrm>
          <a:off x="0" y="0"/>
          <a:ext cx="0" cy="0"/>
          <a:chOff x="0" y="0"/>
          <a:chExt cx="0" cy="0"/>
        </a:xfrm>
      </p:grpSpPr>
      <p:sp>
        <p:nvSpPr>
          <p:cNvPr id="4" name="Title 10">
            <a:extLst>
              <a:ext uri="{FF2B5EF4-FFF2-40B4-BE49-F238E27FC236}">
                <a16:creationId xmlns:a16="http://schemas.microsoft.com/office/drawing/2014/main" id="{5DC1F4B6-CE62-43B2-B21D-CFDC4C737004}"/>
              </a:ext>
            </a:extLst>
          </p:cNvPr>
          <p:cNvSpPr>
            <a:spLocks noGrp="1"/>
          </p:cNvSpPr>
          <p:nvPr>
            <p:ph type="title"/>
          </p:nvPr>
        </p:nvSpPr>
        <p:spPr>
          <a:xfrm>
            <a:off x="849049" y="762000"/>
            <a:ext cx="10493903" cy="2963333"/>
          </a:xfrm>
        </p:spPr>
        <p:txBody>
          <a:bodyPr anchor="t">
            <a:normAutofit/>
          </a:bodyPr>
          <a:lstStyle>
            <a:lvl1pPr algn="ctr">
              <a:defRPr sz="3200">
                <a:solidFill>
                  <a:schemeClr val="bg1"/>
                </a:solidFill>
              </a:defRPr>
            </a:lvl1pPr>
          </a:lstStyle>
          <a:p>
            <a:r>
              <a:rPr lang="sv-SE"/>
              <a:t>Klicka här för att ändra mall för rubrikformat</a:t>
            </a:r>
            <a:endParaRPr lang="en-US" dirty="0"/>
          </a:p>
        </p:txBody>
      </p:sp>
      <p:pic>
        <p:nvPicPr>
          <p:cNvPr id="6" name="Bildobjekt 15">
            <a:extLst>
              <a:ext uri="{FF2B5EF4-FFF2-40B4-BE49-F238E27FC236}">
                <a16:creationId xmlns:a16="http://schemas.microsoft.com/office/drawing/2014/main" id="{01A905C1-9FC6-46B8-991B-6363A9E65AA2}"/>
              </a:ext>
            </a:extLst>
          </p:cNvPr>
          <p:cNvPicPr>
            <a:picLocks noChangeAspect="1"/>
          </p:cNvPicPr>
          <p:nvPr userDrawn="1"/>
        </p:nvPicPr>
        <p:blipFill>
          <a:blip r:embed="rId2"/>
          <a:stretch>
            <a:fillRect/>
          </a:stretch>
        </p:blipFill>
        <p:spPr>
          <a:xfrm>
            <a:off x="5127264" y="4018669"/>
            <a:ext cx="1937472" cy="1741947"/>
          </a:xfrm>
          <a:prstGeom prst="rect">
            <a:avLst/>
          </a:prstGeom>
        </p:spPr>
      </p:pic>
      <p:sp>
        <p:nvSpPr>
          <p:cNvPr id="2" name="Footer Placeholder 1">
            <a:extLst>
              <a:ext uri="{FF2B5EF4-FFF2-40B4-BE49-F238E27FC236}">
                <a16:creationId xmlns:a16="http://schemas.microsoft.com/office/drawing/2014/main" id="{F89076B4-BD59-48B1-8BF6-AA6E482AD977}"/>
              </a:ext>
            </a:extLst>
          </p:cNvPr>
          <p:cNvSpPr>
            <a:spLocks noGrp="1"/>
          </p:cNvSpPr>
          <p:nvPr>
            <p:ph type="ftr" sz="quarter" idx="10"/>
          </p:nvPr>
        </p:nvSpPr>
        <p:spPr/>
        <p:txBody>
          <a:bodyPr/>
          <a:lstStyle/>
          <a:p>
            <a:pPr algn="r">
              <a:defRPr/>
            </a:pPr>
            <a:r>
              <a:rPr lang="sv-SE">
                <a:solidFill>
                  <a:schemeClr val="bg1">
                    <a:lumMod val="75000"/>
                  </a:schemeClr>
                </a:solidFill>
              </a:rPr>
              <a:t>Per Lundholm</a:t>
            </a:r>
          </a:p>
        </p:txBody>
      </p:sp>
    </p:spTree>
    <p:extLst>
      <p:ext uri="{BB962C8B-B14F-4D97-AF65-F5344CB8AC3E}">
        <p14:creationId xmlns:p14="http://schemas.microsoft.com/office/powerpoint/2010/main" val="7580058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akgrund">
    <p:spTree>
      <p:nvGrpSpPr>
        <p:cNvPr id="1" name=""/>
        <p:cNvGrpSpPr/>
        <p:nvPr/>
      </p:nvGrpSpPr>
      <p:grpSpPr>
        <a:xfrm>
          <a:off x="0" y="0"/>
          <a:ext cx="0" cy="0"/>
          <a:chOff x="0" y="0"/>
          <a:chExt cx="0" cy="0"/>
        </a:xfrm>
      </p:grpSpPr>
      <p:pic>
        <p:nvPicPr>
          <p:cNvPr id="10" name="Bildobjekt 9">
            <a:extLst>
              <a:ext uri="{FF2B5EF4-FFF2-40B4-BE49-F238E27FC236}">
                <a16:creationId xmlns:a16="http://schemas.microsoft.com/office/drawing/2014/main" id="{87962C72-1F0D-D744-9FE3-837A1A38B898}"/>
              </a:ext>
            </a:extLst>
          </p:cNvPr>
          <p:cNvPicPr>
            <a:picLocks noChangeAspect="1"/>
          </p:cNvPicPr>
          <p:nvPr userDrawn="1"/>
        </p:nvPicPr>
        <p:blipFill rotWithShape="1">
          <a:blip r:embed="rId2"/>
          <a:srcRect t="12900" b="12900"/>
          <a:stretch/>
        </p:blipFill>
        <p:spPr>
          <a:xfrm>
            <a:off x="0" y="0"/>
            <a:ext cx="12192000" cy="6858000"/>
          </a:xfrm>
          <a:prstGeom prst="rect">
            <a:avLst/>
          </a:prstGeom>
        </p:spPr>
      </p:pic>
    </p:spTree>
    <p:extLst>
      <p:ext uri="{BB962C8B-B14F-4D97-AF65-F5344CB8AC3E}">
        <p14:creationId xmlns:p14="http://schemas.microsoft.com/office/powerpoint/2010/main" val="128330527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akgrund (alt)">
    <p:spTree>
      <p:nvGrpSpPr>
        <p:cNvPr id="1" name=""/>
        <p:cNvGrpSpPr/>
        <p:nvPr/>
      </p:nvGrpSpPr>
      <p:grpSpPr>
        <a:xfrm>
          <a:off x="0" y="0"/>
          <a:ext cx="0" cy="0"/>
          <a:chOff x="0" y="0"/>
          <a:chExt cx="0" cy="0"/>
        </a:xfrm>
      </p:grpSpPr>
      <p:pic>
        <p:nvPicPr>
          <p:cNvPr id="8" name="Bildobjekt 7">
            <a:extLst>
              <a:ext uri="{FF2B5EF4-FFF2-40B4-BE49-F238E27FC236}">
                <a16:creationId xmlns:a16="http://schemas.microsoft.com/office/drawing/2014/main" id="{5C612C24-2628-254D-895C-991EDAFFC235}"/>
              </a:ext>
            </a:extLst>
          </p:cNvPr>
          <p:cNvPicPr>
            <a:picLocks noChangeAspect="1"/>
          </p:cNvPicPr>
          <p:nvPr userDrawn="1"/>
        </p:nvPicPr>
        <p:blipFill rotWithShape="1">
          <a:blip r:embed="rId2"/>
          <a:srcRect t="12900" b="12900"/>
          <a:stretch/>
        </p:blipFill>
        <p:spPr>
          <a:xfrm>
            <a:off x="0" y="1"/>
            <a:ext cx="12192000" cy="6858000"/>
          </a:xfrm>
          <a:prstGeom prst="rect">
            <a:avLst/>
          </a:prstGeom>
        </p:spPr>
      </p:pic>
    </p:spTree>
    <p:extLst>
      <p:ext uri="{BB962C8B-B14F-4D97-AF65-F5344CB8AC3E}">
        <p14:creationId xmlns:p14="http://schemas.microsoft.com/office/powerpoint/2010/main" val="8592886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akgrund (alt 2)">
    <p:spTree>
      <p:nvGrpSpPr>
        <p:cNvPr id="1" name=""/>
        <p:cNvGrpSpPr/>
        <p:nvPr/>
      </p:nvGrpSpPr>
      <p:grpSpPr>
        <a:xfrm>
          <a:off x="0" y="0"/>
          <a:ext cx="0" cy="0"/>
          <a:chOff x="0" y="0"/>
          <a:chExt cx="0" cy="0"/>
        </a:xfrm>
      </p:grpSpPr>
      <p:pic>
        <p:nvPicPr>
          <p:cNvPr id="3" name="Bildobjekt 2">
            <a:extLst>
              <a:ext uri="{FF2B5EF4-FFF2-40B4-BE49-F238E27FC236}">
                <a16:creationId xmlns:a16="http://schemas.microsoft.com/office/drawing/2014/main" id="{82584A87-040A-A14F-80F8-1A2465D7F12E}"/>
              </a:ext>
            </a:extLst>
          </p:cNvPr>
          <p:cNvPicPr>
            <a:picLocks noChangeAspect="1"/>
          </p:cNvPicPr>
          <p:nvPr userDrawn="1"/>
        </p:nvPicPr>
        <p:blipFill rotWithShape="1">
          <a:blip r:embed="rId2"/>
          <a:srcRect t="12900" b="12900"/>
          <a:stretch/>
        </p:blipFill>
        <p:spPr>
          <a:xfrm>
            <a:off x="0" y="1"/>
            <a:ext cx="12192000" cy="6858000"/>
          </a:xfrm>
          <a:prstGeom prst="rect">
            <a:avLst/>
          </a:prstGeom>
        </p:spPr>
      </p:pic>
    </p:spTree>
    <p:extLst>
      <p:ext uri="{BB962C8B-B14F-4D97-AF65-F5344CB8AC3E}">
        <p14:creationId xmlns:p14="http://schemas.microsoft.com/office/powerpoint/2010/main" val="177190553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teg">
    <p:spTree>
      <p:nvGrpSpPr>
        <p:cNvPr id="1" name=""/>
        <p:cNvGrpSpPr/>
        <p:nvPr/>
      </p:nvGrpSpPr>
      <p:grpSpPr>
        <a:xfrm>
          <a:off x="0" y="0"/>
          <a:ext cx="0" cy="0"/>
          <a:chOff x="0" y="0"/>
          <a:chExt cx="0" cy="0"/>
        </a:xfrm>
      </p:grpSpPr>
      <p:sp>
        <p:nvSpPr>
          <p:cNvPr id="13" name="Google Shape;167;p27">
            <a:extLst>
              <a:ext uri="{FF2B5EF4-FFF2-40B4-BE49-F238E27FC236}">
                <a16:creationId xmlns:a16="http://schemas.microsoft.com/office/drawing/2014/main" id="{B9468207-2EE8-E84A-903C-F13EA267614D}"/>
              </a:ext>
            </a:extLst>
          </p:cNvPr>
          <p:cNvSpPr txBox="1">
            <a:spLocks noGrp="1"/>
          </p:cNvSpPr>
          <p:nvPr>
            <p:ph type="title" idx="8" hasCustomPrompt="1"/>
          </p:nvPr>
        </p:nvSpPr>
        <p:spPr>
          <a:xfrm>
            <a:off x="2893060" y="894872"/>
            <a:ext cx="6400800" cy="1391128"/>
          </a:xfrm>
          <a:prstGeom prst="rect">
            <a:avLst/>
          </a:prstGeom>
        </p:spPr>
        <p:txBody>
          <a:bodyPr spcFirstLastPara="1" wrap="square" lIns="91425" tIns="91425" rIns="91425" bIns="91425" anchor="ctr" anchorCtr="0">
            <a:noAutofit/>
          </a:bodyPr>
          <a:lstStyle>
            <a:lvl1pPr algn="ctr">
              <a:defRPr>
                <a:solidFill>
                  <a:schemeClr val="bg1">
                    <a:lumMod val="50000"/>
                  </a:schemeClr>
                </a:solidFill>
                <a:latin typeface="GT Eesti Display Medium" pitchFamily="2" charset="77"/>
              </a:defRPr>
            </a:lvl1pPr>
          </a:lstStyle>
          <a:p>
            <a:pPr marL="0" lvl="0" indent="0" algn="ctr" rtl="0">
              <a:spcBef>
                <a:spcPts val="0"/>
              </a:spcBef>
              <a:spcAft>
                <a:spcPts val="0"/>
              </a:spcAft>
              <a:buNone/>
            </a:pPr>
            <a:r>
              <a:rPr lang="en" dirty="0"/>
              <a:t>OUR EVOLUTION</a:t>
            </a:r>
            <a:endParaRPr dirty="0"/>
          </a:p>
        </p:txBody>
      </p:sp>
      <p:sp>
        <p:nvSpPr>
          <p:cNvPr id="3" name="Text Placeholder 2">
            <a:extLst>
              <a:ext uri="{FF2B5EF4-FFF2-40B4-BE49-F238E27FC236}">
                <a16:creationId xmlns:a16="http://schemas.microsoft.com/office/drawing/2014/main" id="{8191772B-73C7-4C2B-8F0F-A87B12ED35AC}"/>
              </a:ext>
            </a:extLst>
          </p:cNvPr>
          <p:cNvSpPr>
            <a:spLocks noGrp="1"/>
          </p:cNvSpPr>
          <p:nvPr>
            <p:ph type="body" sz="quarter" idx="10" hasCustomPrompt="1"/>
          </p:nvPr>
        </p:nvSpPr>
        <p:spPr>
          <a:xfrm>
            <a:off x="745672" y="2827351"/>
            <a:ext cx="3069771" cy="473529"/>
          </a:xfrm>
        </p:spPr>
        <p:txBody>
          <a:bodyPr/>
          <a:lstStyle>
            <a:lvl1pPr algn="ctr">
              <a:defRPr/>
            </a:lvl1pPr>
          </a:lstStyle>
          <a:p>
            <a:pPr lvl="0"/>
            <a:r>
              <a:rPr lang="en-US" dirty="0"/>
              <a:t>NUMBER</a:t>
            </a:r>
          </a:p>
        </p:txBody>
      </p:sp>
      <p:sp>
        <p:nvSpPr>
          <p:cNvPr id="14" name="Text Placeholder 2">
            <a:extLst>
              <a:ext uri="{FF2B5EF4-FFF2-40B4-BE49-F238E27FC236}">
                <a16:creationId xmlns:a16="http://schemas.microsoft.com/office/drawing/2014/main" id="{0C8E9C78-9FC8-4295-9AF7-786C8643297C}"/>
              </a:ext>
            </a:extLst>
          </p:cNvPr>
          <p:cNvSpPr>
            <a:spLocks noGrp="1"/>
          </p:cNvSpPr>
          <p:nvPr>
            <p:ph type="body" sz="quarter" idx="11" hasCustomPrompt="1"/>
          </p:nvPr>
        </p:nvSpPr>
        <p:spPr>
          <a:xfrm>
            <a:off x="4561115" y="2827351"/>
            <a:ext cx="3069771" cy="473529"/>
          </a:xfrm>
        </p:spPr>
        <p:txBody>
          <a:bodyPr/>
          <a:lstStyle>
            <a:lvl1pPr algn="ctr">
              <a:defRPr/>
            </a:lvl1pPr>
          </a:lstStyle>
          <a:p>
            <a:pPr lvl="0"/>
            <a:r>
              <a:rPr lang="en-US" dirty="0"/>
              <a:t>NUMBER</a:t>
            </a:r>
          </a:p>
        </p:txBody>
      </p:sp>
      <p:sp>
        <p:nvSpPr>
          <p:cNvPr id="15" name="Text Placeholder 2">
            <a:extLst>
              <a:ext uri="{FF2B5EF4-FFF2-40B4-BE49-F238E27FC236}">
                <a16:creationId xmlns:a16="http://schemas.microsoft.com/office/drawing/2014/main" id="{239C094C-EC37-49C0-85C7-7BFE1616F309}"/>
              </a:ext>
            </a:extLst>
          </p:cNvPr>
          <p:cNvSpPr>
            <a:spLocks noGrp="1"/>
          </p:cNvSpPr>
          <p:nvPr>
            <p:ph type="body" sz="quarter" idx="12" hasCustomPrompt="1"/>
          </p:nvPr>
        </p:nvSpPr>
        <p:spPr>
          <a:xfrm>
            <a:off x="8376558" y="2827351"/>
            <a:ext cx="3069771" cy="473529"/>
          </a:xfrm>
        </p:spPr>
        <p:txBody>
          <a:bodyPr/>
          <a:lstStyle>
            <a:lvl1pPr algn="ctr">
              <a:defRPr/>
            </a:lvl1pPr>
          </a:lstStyle>
          <a:p>
            <a:pPr lvl="0"/>
            <a:r>
              <a:rPr lang="en-US" dirty="0"/>
              <a:t>NUMBER</a:t>
            </a:r>
          </a:p>
        </p:txBody>
      </p:sp>
      <p:sp>
        <p:nvSpPr>
          <p:cNvPr id="5" name="Text Placeholder 4">
            <a:extLst>
              <a:ext uri="{FF2B5EF4-FFF2-40B4-BE49-F238E27FC236}">
                <a16:creationId xmlns:a16="http://schemas.microsoft.com/office/drawing/2014/main" id="{F4F2A9B5-9A1D-452A-B577-16E0733B04B8}"/>
              </a:ext>
            </a:extLst>
          </p:cNvPr>
          <p:cNvSpPr>
            <a:spLocks noGrp="1"/>
          </p:cNvSpPr>
          <p:nvPr>
            <p:ph type="body" sz="quarter" idx="13"/>
          </p:nvPr>
        </p:nvSpPr>
        <p:spPr>
          <a:xfrm>
            <a:off x="746125" y="3526632"/>
            <a:ext cx="3092450" cy="2090738"/>
          </a:xfrm>
        </p:spPr>
        <p:txBody>
          <a:bodyPr>
            <a:normAutofit/>
          </a:bodyPr>
          <a:lstStyle>
            <a:lvl1pPr>
              <a:defRPr sz="1800">
                <a:solidFill>
                  <a:schemeClr val="bg1">
                    <a:lumMod val="50000"/>
                  </a:schemeClr>
                </a:solidFill>
              </a:defRPr>
            </a:lvl1pPr>
          </a:lstStyle>
          <a:p>
            <a:pPr lvl="0"/>
            <a:r>
              <a:rPr lang="sv-SE"/>
              <a:t>Klicka här för att ändra format på bakgrundstexten</a:t>
            </a:r>
          </a:p>
        </p:txBody>
      </p:sp>
      <p:sp>
        <p:nvSpPr>
          <p:cNvPr id="17" name="Text Placeholder 4">
            <a:extLst>
              <a:ext uri="{FF2B5EF4-FFF2-40B4-BE49-F238E27FC236}">
                <a16:creationId xmlns:a16="http://schemas.microsoft.com/office/drawing/2014/main" id="{39129E38-3652-45B3-9CA8-90BFEEFCB66A}"/>
              </a:ext>
            </a:extLst>
          </p:cNvPr>
          <p:cNvSpPr>
            <a:spLocks noGrp="1"/>
          </p:cNvSpPr>
          <p:nvPr>
            <p:ph type="body" sz="quarter" idx="14"/>
          </p:nvPr>
        </p:nvSpPr>
        <p:spPr>
          <a:xfrm>
            <a:off x="4561115" y="3526632"/>
            <a:ext cx="3092450" cy="2090738"/>
          </a:xfrm>
        </p:spPr>
        <p:txBody>
          <a:bodyPr>
            <a:normAutofit/>
          </a:bodyPr>
          <a:lstStyle>
            <a:lvl1pPr>
              <a:defRPr sz="1800">
                <a:solidFill>
                  <a:schemeClr val="bg1">
                    <a:lumMod val="50000"/>
                  </a:schemeClr>
                </a:solidFill>
              </a:defRPr>
            </a:lvl1pPr>
          </a:lstStyle>
          <a:p>
            <a:pPr lvl="0"/>
            <a:r>
              <a:rPr lang="sv-SE"/>
              <a:t>Klicka här för att ändra format på bakgrundstexten</a:t>
            </a:r>
          </a:p>
        </p:txBody>
      </p:sp>
      <p:sp>
        <p:nvSpPr>
          <p:cNvPr id="18" name="Text Placeholder 4">
            <a:extLst>
              <a:ext uri="{FF2B5EF4-FFF2-40B4-BE49-F238E27FC236}">
                <a16:creationId xmlns:a16="http://schemas.microsoft.com/office/drawing/2014/main" id="{6AFA410C-A91C-4ED4-9B6B-F4F431268FD7}"/>
              </a:ext>
            </a:extLst>
          </p:cNvPr>
          <p:cNvSpPr>
            <a:spLocks noGrp="1"/>
          </p:cNvSpPr>
          <p:nvPr>
            <p:ph type="body" sz="quarter" idx="15"/>
          </p:nvPr>
        </p:nvSpPr>
        <p:spPr>
          <a:xfrm>
            <a:off x="8376106" y="3526632"/>
            <a:ext cx="3070224" cy="2090738"/>
          </a:xfrm>
        </p:spPr>
        <p:txBody>
          <a:bodyPr>
            <a:normAutofit/>
          </a:bodyPr>
          <a:lstStyle>
            <a:lvl1pPr>
              <a:defRPr sz="1800">
                <a:solidFill>
                  <a:schemeClr val="bg1">
                    <a:lumMod val="50000"/>
                  </a:schemeClr>
                </a:solidFill>
              </a:defRPr>
            </a:lvl1pPr>
          </a:lstStyle>
          <a:p>
            <a:pPr lvl="0"/>
            <a:r>
              <a:rPr lang="sv-SE"/>
              <a:t>Klicka här för att ändra format på bakgrundstexten</a:t>
            </a:r>
          </a:p>
        </p:txBody>
      </p:sp>
      <p:sp>
        <p:nvSpPr>
          <p:cNvPr id="6" name="Footer Placeholder 5">
            <a:extLst>
              <a:ext uri="{FF2B5EF4-FFF2-40B4-BE49-F238E27FC236}">
                <a16:creationId xmlns:a16="http://schemas.microsoft.com/office/drawing/2014/main" id="{B1D68D30-AFFD-42AA-B192-02D2D4024290}"/>
              </a:ext>
            </a:extLst>
          </p:cNvPr>
          <p:cNvSpPr>
            <a:spLocks noGrp="1"/>
          </p:cNvSpPr>
          <p:nvPr>
            <p:ph type="ftr" sz="quarter" idx="16"/>
          </p:nvPr>
        </p:nvSpPr>
        <p:spPr/>
        <p:txBody>
          <a:bodyPr/>
          <a:lstStyle/>
          <a:p>
            <a:pPr algn="r">
              <a:defRPr/>
            </a:pPr>
            <a:r>
              <a:rPr lang="sv-SE">
                <a:solidFill>
                  <a:schemeClr val="bg1">
                    <a:lumMod val="75000"/>
                  </a:schemeClr>
                </a:solidFill>
              </a:rPr>
              <a:t>Per Lundholm</a:t>
            </a:r>
          </a:p>
        </p:txBody>
      </p:sp>
      <p:pic>
        <p:nvPicPr>
          <p:cNvPr id="4" name="Picture 3">
            <a:extLst>
              <a:ext uri="{FF2B5EF4-FFF2-40B4-BE49-F238E27FC236}">
                <a16:creationId xmlns:a16="http://schemas.microsoft.com/office/drawing/2014/main" id="{7C256509-A22C-554B-8991-2195058693BB}"/>
              </a:ext>
            </a:extLst>
          </p:cNvPr>
          <p:cNvPicPr>
            <a:picLocks noChangeAspect="1"/>
          </p:cNvPicPr>
          <p:nvPr userDrawn="1"/>
        </p:nvPicPr>
        <p:blipFill rotWithShape="1">
          <a:blip r:embed="rId2"/>
          <a:srcRect l="31945" t="30972" r="30972" b="38542"/>
          <a:stretch/>
        </p:blipFill>
        <p:spPr>
          <a:xfrm rot="10800000">
            <a:off x="3675568" y="3842231"/>
            <a:ext cx="1048553" cy="862013"/>
          </a:xfrm>
          <a:prstGeom prst="rect">
            <a:avLst/>
          </a:prstGeom>
        </p:spPr>
      </p:pic>
      <p:pic>
        <p:nvPicPr>
          <p:cNvPr id="16" name="Picture 15">
            <a:extLst>
              <a:ext uri="{FF2B5EF4-FFF2-40B4-BE49-F238E27FC236}">
                <a16:creationId xmlns:a16="http://schemas.microsoft.com/office/drawing/2014/main" id="{A2A546A7-4FE5-2D4F-84BB-DAD95AAD2080}"/>
              </a:ext>
            </a:extLst>
          </p:cNvPr>
          <p:cNvPicPr>
            <a:picLocks noChangeAspect="1"/>
          </p:cNvPicPr>
          <p:nvPr userDrawn="1"/>
        </p:nvPicPr>
        <p:blipFill rotWithShape="1">
          <a:blip r:embed="rId2"/>
          <a:srcRect l="31945" t="30972" r="30972" b="38542"/>
          <a:stretch/>
        </p:blipFill>
        <p:spPr>
          <a:xfrm rot="10800000">
            <a:off x="7490559" y="3842230"/>
            <a:ext cx="1048553" cy="862013"/>
          </a:xfrm>
          <a:prstGeom prst="rect">
            <a:avLst/>
          </a:prstGeom>
        </p:spPr>
      </p:pic>
    </p:spTree>
    <p:extLst>
      <p:ext uri="{BB962C8B-B14F-4D97-AF65-F5344CB8AC3E}">
        <p14:creationId xmlns:p14="http://schemas.microsoft.com/office/powerpoint/2010/main" val="290719331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rocess">
    <p:spTree>
      <p:nvGrpSpPr>
        <p:cNvPr id="1" name=""/>
        <p:cNvGrpSpPr/>
        <p:nvPr/>
      </p:nvGrpSpPr>
      <p:grpSpPr>
        <a:xfrm>
          <a:off x="0" y="0"/>
          <a:ext cx="0" cy="0"/>
          <a:chOff x="0" y="0"/>
          <a:chExt cx="0" cy="0"/>
        </a:xfrm>
      </p:grpSpPr>
      <p:sp>
        <p:nvSpPr>
          <p:cNvPr id="10" name="Text Placeholder 4">
            <a:extLst>
              <a:ext uri="{FF2B5EF4-FFF2-40B4-BE49-F238E27FC236}">
                <a16:creationId xmlns:a16="http://schemas.microsoft.com/office/drawing/2014/main" id="{7EC444A2-0A12-4DBD-A4AF-CBD701002ABE}"/>
              </a:ext>
            </a:extLst>
          </p:cNvPr>
          <p:cNvSpPr>
            <a:spLocks noGrp="1"/>
          </p:cNvSpPr>
          <p:nvPr>
            <p:ph type="body" sz="quarter" idx="13"/>
          </p:nvPr>
        </p:nvSpPr>
        <p:spPr>
          <a:xfrm>
            <a:off x="3116495" y="2237729"/>
            <a:ext cx="2749900" cy="1191271"/>
          </a:xfrm>
        </p:spPr>
        <p:txBody>
          <a:bodyPr>
            <a:normAutofit/>
          </a:bodyPr>
          <a:lstStyle>
            <a:lvl1pPr>
              <a:defRPr sz="1800">
                <a:solidFill>
                  <a:schemeClr val="bg1">
                    <a:lumMod val="50000"/>
                  </a:schemeClr>
                </a:solidFill>
              </a:defRPr>
            </a:lvl1pPr>
          </a:lstStyle>
          <a:p>
            <a:pPr lvl="0"/>
            <a:r>
              <a:rPr lang="sv-SE"/>
              <a:t>Klicka här för att ändra format på bakgrundstexten</a:t>
            </a:r>
          </a:p>
        </p:txBody>
      </p:sp>
      <p:sp>
        <p:nvSpPr>
          <p:cNvPr id="11" name="Text Placeholder 4">
            <a:extLst>
              <a:ext uri="{FF2B5EF4-FFF2-40B4-BE49-F238E27FC236}">
                <a16:creationId xmlns:a16="http://schemas.microsoft.com/office/drawing/2014/main" id="{DDD022EC-AD8A-4646-BE79-FF94CB392A52}"/>
              </a:ext>
            </a:extLst>
          </p:cNvPr>
          <p:cNvSpPr>
            <a:spLocks noGrp="1"/>
          </p:cNvSpPr>
          <p:nvPr>
            <p:ph type="body" sz="quarter" idx="14"/>
          </p:nvPr>
        </p:nvSpPr>
        <p:spPr>
          <a:xfrm>
            <a:off x="7949732" y="2237729"/>
            <a:ext cx="2749900" cy="1191271"/>
          </a:xfrm>
        </p:spPr>
        <p:txBody>
          <a:bodyPr>
            <a:normAutofit/>
          </a:bodyPr>
          <a:lstStyle>
            <a:lvl1pPr>
              <a:defRPr sz="1800">
                <a:solidFill>
                  <a:schemeClr val="bg1">
                    <a:lumMod val="50000"/>
                  </a:schemeClr>
                </a:solidFill>
              </a:defRPr>
            </a:lvl1pPr>
          </a:lstStyle>
          <a:p>
            <a:pPr lvl="0"/>
            <a:r>
              <a:rPr lang="sv-SE"/>
              <a:t>Klicka här för att ändra format på bakgrundstexten</a:t>
            </a:r>
          </a:p>
        </p:txBody>
      </p:sp>
      <p:sp>
        <p:nvSpPr>
          <p:cNvPr id="12" name="Text Placeholder 4">
            <a:extLst>
              <a:ext uri="{FF2B5EF4-FFF2-40B4-BE49-F238E27FC236}">
                <a16:creationId xmlns:a16="http://schemas.microsoft.com/office/drawing/2014/main" id="{1AAD4C07-DC3D-4903-A274-B4AD33CFED92}"/>
              </a:ext>
            </a:extLst>
          </p:cNvPr>
          <p:cNvSpPr>
            <a:spLocks noGrp="1"/>
          </p:cNvSpPr>
          <p:nvPr>
            <p:ph type="body" sz="quarter" idx="15"/>
          </p:nvPr>
        </p:nvSpPr>
        <p:spPr>
          <a:xfrm>
            <a:off x="3119700" y="4370598"/>
            <a:ext cx="2749900" cy="1191271"/>
          </a:xfrm>
        </p:spPr>
        <p:txBody>
          <a:bodyPr>
            <a:normAutofit/>
          </a:bodyPr>
          <a:lstStyle>
            <a:lvl1pPr>
              <a:defRPr sz="1800">
                <a:solidFill>
                  <a:schemeClr val="bg1">
                    <a:lumMod val="50000"/>
                  </a:schemeClr>
                </a:solidFill>
              </a:defRPr>
            </a:lvl1pPr>
          </a:lstStyle>
          <a:p>
            <a:pPr lvl="0"/>
            <a:r>
              <a:rPr lang="sv-SE"/>
              <a:t>Klicka här för att ändra format på bakgrundstexten</a:t>
            </a:r>
          </a:p>
        </p:txBody>
      </p:sp>
      <p:sp>
        <p:nvSpPr>
          <p:cNvPr id="13" name="Text Placeholder 4">
            <a:extLst>
              <a:ext uri="{FF2B5EF4-FFF2-40B4-BE49-F238E27FC236}">
                <a16:creationId xmlns:a16="http://schemas.microsoft.com/office/drawing/2014/main" id="{0CDE78F0-D1D0-4AC0-B0F4-54B7C720CC3D}"/>
              </a:ext>
            </a:extLst>
          </p:cNvPr>
          <p:cNvSpPr>
            <a:spLocks noGrp="1"/>
          </p:cNvSpPr>
          <p:nvPr>
            <p:ph type="body" sz="quarter" idx="16"/>
          </p:nvPr>
        </p:nvSpPr>
        <p:spPr>
          <a:xfrm>
            <a:off x="7952937" y="4370598"/>
            <a:ext cx="2749900" cy="1191271"/>
          </a:xfrm>
        </p:spPr>
        <p:txBody>
          <a:bodyPr>
            <a:normAutofit/>
          </a:bodyPr>
          <a:lstStyle>
            <a:lvl1pPr>
              <a:defRPr sz="1800">
                <a:solidFill>
                  <a:schemeClr val="bg1">
                    <a:lumMod val="50000"/>
                  </a:schemeClr>
                </a:solidFill>
              </a:defRPr>
            </a:lvl1pPr>
          </a:lstStyle>
          <a:p>
            <a:pPr lvl="0"/>
            <a:r>
              <a:rPr lang="sv-SE"/>
              <a:t>Klicka här för att ändra format på bakgrundstexten</a:t>
            </a:r>
          </a:p>
        </p:txBody>
      </p:sp>
      <p:sp>
        <p:nvSpPr>
          <p:cNvPr id="17" name="Google Shape;174;p27">
            <a:extLst>
              <a:ext uri="{FF2B5EF4-FFF2-40B4-BE49-F238E27FC236}">
                <a16:creationId xmlns:a16="http://schemas.microsoft.com/office/drawing/2014/main" id="{200CA9A0-615F-9444-B683-30D63EAEC246}"/>
              </a:ext>
            </a:extLst>
          </p:cNvPr>
          <p:cNvSpPr txBox="1">
            <a:spLocks/>
          </p:cNvSpPr>
          <p:nvPr userDrawn="1"/>
        </p:nvSpPr>
        <p:spPr>
          <a:xfrm>
            <a:off x="1703858" y="1579056"/>
            <a:ext cx="1575000" cy="774900"/>
          </a:xfrm>
          <a:prstGeom prst="rect">
            <a:avLst/>
          </a:prstGeom>
        </p:spPr>
        <p:txBody>
          <a:bodyPr spcFirstLastPara="1" wrap="square" lIns="91425" tIns="91425" rIns="91425" bIns="91425"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0"/>
              </a:spcBef>
            </a:pPr>
            <a:r>
              <a:rPr lang="sv-SE" sz="7200">
                <a:solidFill>
                  <a:srgbClr val="43636B"/>
                </a:solidFill>
                <a:latin typeface="GT Eesti Display Medium" pitchFamily="2" charset="77"/>
              </a:rPr>
              <a:t>1.0</a:t>
            </a:r>
          </a:p>
        </p:txBody>
      </p:sp>
      <p:sp>
        <p:nvSpPr>
          <p:cNvPr id="20" name="Google Shape;174;p27">
            <a:extLst>
              <a:ext uri="{FF2B5EF4-FFF2-40B4-BE49-F238E27FC236}">
                <a16:creationId xmlns:a16="http://schemas.microsoft.com/office/drawing/2014/main" id="{813F57C3-9521-9A4A-B535-B4E4AAEADA38}"/>
              </a:ext>
            </a:extLst>
          </p:cNvPr>
          <p:cNvSpPr txBox="1">
            <a:spLocks/>
          </p:cNvSpPr>
          <p:nvPr userDrawn="1"/>
        </p:nvSpPr>
        <p:spPr>
          <a:xfrm>
            <a:off x="6491321" y="1589567"/>
            <a:ext cx="1575000" cy="774900"/>
          </a:xfrm>
          <a:prstGeom prst="rect">
            <a:avLst/>
          </a:prstGeom>
        </p:spPr>
        <p:txBody>
          <a:bodyPr spcFirstLastPara="1" wrap="square" lIns="91425" tIns="91425" rIns="91425" bIns="91425"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0"/>
              </a:spcBef>
            </a:pPr>
            <a:r>
              <a:rPr lang="sv-SE" sz="7200">
                <a:solidFill>
                  <a:srgbClr val="7B1B36"/>
                </a:solidFill>
                <a:latin typeface="GT Eesti Display Medium" pitchFamily="2" charset="77"/>
              </a:rPr>
              <a:t>2.0</a:t>
            </a:r>
          </a:p>
        </p:txBody>
      </p:sp>
      <p:sp>
        <p:nvSpPr>
          <p:cNvPr id="22" name="Google Shape;174;p27">
            <a:extLst>
              <a:ext uri="{FF2B5EF4-FFF2-40B4-BE49-F238E27FC236}">
                <a16:creationId xmlns:a16="http://schemas.microsoft.com/office/drawing/2014/main" id="{4B066FFE-105D-CD4C-B71C-251F6862C15F}"/>
              </a:ext>
            </a:extLst>
          </p:cNvPr>
          <p:cNvSpPr txBox="1">
            <a:spLocks/>
          </p:cNvSpPr>
          <p:nvPr userDrawn="1"/>
        </p:nvSpPr>
        <p:spPr>
          <a:xfrm>
            <a:off x="1724880" y="3629887"/>
            <a:ext cx="1575000" cy="774900"/>
          </a:xfrm>
          <a:prstGeom prst="rect">
            <a:avLst/>
          </a:prstGeom>
        </p:spPr>
        <p:txBody>
          <a:bodyPr spcFirstLastPara="1" wrap="square" lIns="91425" tIns="91425" rIns="91425" bIns="91425"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0"/>
              </a:spcBef>
            </a:pPr>
            <a:r>
              <a:rPr lang="sv-SE" sz="7200">
                <a:solidFill>
                  <a:srgbClr val="7B1B36"/>
                </a:solidFill>
                <a:latin typeface="GT Eesti Display Medium" pitchFamily="2" charset="77"/>
              </a:rPr>
              <a:t>3.0</a:t>
            </a:r>
          </a:p>
        </p:txBody>
      </p:sp>
      <p:sp>
        <p:nvSpPr>
          <p:cNvPr id="24" name="Google Shape;174;p27">
            <a:extLst>
              <a:ext uri="{FF2B5EF4-FFF2-40B4-BE49-F238E27FC236}">
                <a16:creationId xmlns:a16="http://schemas.microsoft.com/office/drawing/2014/main" id="{A24B72D7-008E-E04B-A303-1A3493F0ECB6}"/>
              </a:ext>
            </a:extLst>
          </p:cNvPr>
          <p:cNvSpPr txBox="1">
            <a:spLocks/>
          </p:cNvSpPr>
          <p:nvPr userDrawn="1"/>
        </p:nvSpPr>
        <p:spPr>
          <a:xfrm>
            <a:off x="6449280" y="3629887"/>
            <a:ext cx="1575000" cy="774900"/>
          </a:xfrm>
          <a:prstGeom prst="rect">
            <a:avLst/>
          </a:prstGeom>
        </p:spPr>
        <p:txBody>
          <a:bodyPr spcFirstLastPara="1" wrap="square" lIns="91425" tIns="91425" rIns="91425" bIns="91425"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0"/>
              </a:spcBef>
            </a:pPr>
            <a:r>
              <a:rPr lang="sv-SE" sz="7200">
                <a:solidFill>
                  <a:srgbClr val="43636B"/>
                </a:solidFill>
                <a:latin typeface="GT Eesti Display Medium" pitchFamily="2" charset="77"/>
              </a:rPr>
              <a:t>4.0</a:t>
            </a:r>
          </a:p>
        </p:txBody>
      </p:sp>
      <p:sp>
        <p:nvSpPr>
          <p:cNvPr id="2" name="Footer Placeholder 1">
            <a:extLst>
              <a:ext uri="{FF2B5EF4-FFF2-40B4-BE49-F238E27FC236}">
                <a16:creationId xmlns:a16="http://schemas.microsoft.com/office/drawing/2014/main" id="{A922B681-6013-40DC-84EC-8F39D1682C14}"/>
              </a:ext>
            </a:extLst>
          </p:cNvPr>
          <p:cNvSpPr>
            <a:spLocks noGrp="1"/>
          </p:cNvSpPr>
          <p:nvPr>
            <p:ph type="ftr" sz="quarter" idx="17"/>
          </p:nvPr>
        </p:nvSpPr>
        <p:spPr/>
        <p:txBody>
          <a:bodyPr/>
          <a:lstStyle/>
          <a:p>
            <a:pPr algn="r">
              <a:defRPr/>
            </a:pPr>
            <a:r>
              <a:rPr lang="sv-SE">
                <a:solidFill>
                  <a:schemeClr val="bg1">
                    <a:lumMod val="75000"/>
                  </a:schemeClr>
                </a:solidFill>
              </a:rPr>
              <a:t>Per Lundholm</a:t>
            </a:r>
          </a:p>
        </p:txBody>
      </p:sp>
    </p:spTree>
    <p:extLst>
      <p:ext uri="{BB962C8B-B14F-4D97-AF65-F5344CB8AC3E}">
        <p14:creationId xmlns:p14="http://schemas.microsoft.com/office/powerpoint/2010/main" val="130888442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10" name="Text Placeholder 4">
            <a:extLst>
              <a:ext uri="{FF2B5EF4-FFF2-40B4-BE49-F238E27FC236}">
                <a16:creationId xmlns:a16="http://schemas.microsoft.com/office/drawing/2014/main" id="{7EC444A2-0A12-4DBD-A4AF-CBD701002ABE}"/>
              </a:ext>
            </a:extLst>
          </p:cNvPr>
          <p:cNvSpPr>
            <a:spLocks noGrp="1"/>
          </p:cNvSpPr>
          <p:nvPr>
            <p:ph type="body" sz="quarter" idx="13"/>
          </p:nvPr>
        </p:nvSpPr>
        <p:spPr>
          <a:xfrm>
            <a:off x="1945809" y="2104037"/>
            <a:ext cx="3463940" cy="998391"/>
          </a:xfrm>
        </p:spPr>
        <p:txBody>
          <a:bodyPr>
            <a:normAutofit/>
          </a:bodyPr>
          <a:lstStyle>
            <a:lvl1pPr algn="ctr">
              <a:defRPr sz="1800">
                <a:solidFill>
                  <a:schemeClr val="bg1">
                    <a:lumMod val="50000"/>
                  </a:schemeClr>
                </a:solidFill>
              </a:defRPr>
            </a:lvl1pPr>
          </a:lstStyle>
          <a:p>
            <a:pPr lvl="0"/>
            <a:r>
              <a:rPr lang="sv-SE"/>
              <a:t>Klicka här för att ändra format på bakgrundstexten</a:t>
            </a:r>
          </a:p>
        </p:txBody>
      </p:sp>
      <p:sp>
        <p:nvSpPr>
          <p:cNvPr id="11" name="Text Placeholder 4">
            <a:extLst>
              <a:ext uri="{FF2B5EF4-FFF2-40B4-BE49-F238E27FC236}">
                <a16:creationId xmlns:a16="http://schemas.microsoft.com/office/drawing/2014/main" id="{DDD022EC-AD8A-4646-BE79-FF94CB392A52}"/>
              </a:ext>
            </a:extLst>
          </p:cNvPr>
          <p:cNvSpPr>
            <a:spLocks noGrp="1"/>
          </p:cNvSpPr>
          <p:nvPr>
            <p:ph type="body" sz="quarter" idx="14"/>
          </p:nvPr>
        </p:nvSpPr>
        <p:spPr>
          <a:xfrm>
            <a:off x="6779046" y="2104037"/>
            <a:ext cx="3463940" cy="998391"/>
          </a:xfrm>
        </p:spPr>
        <p:txBody>
          <a:bodyPr>
            <a:normAutofit/>
          </a:bodyPr>
          <a:lstStyle>
            <a:lvl1pPr algn="ctr">
              <a:defRPr sz="1800">
                <a:solidFill>
                  <a:schemeClr val="bg1">
                    <a:lumMod val="50000"/>
                  </a:schemeClr>
                </a:solidFill>
              </a:defRPr>
            </a:lvl1pPr>
          </a:lstStyle>
          <a:p>
            <a:pPr lvl="0"/>
            <a:r>
              <a:rPr lang="sv-SE"/>
              <a:t>Klicka här för att ändra format på bakgrundstexten</a:t>
            </a:r>
          </a:p>
        </p:txBody>
      </p:sp>
      <p:sp>
        <p:nvSpPr>
          <p:cNvPr id="12" name="Text Placeholder 4">
            <a:extLst>
              <a:ext uri="{FF2B5EF4-FFF2-40B4-BE49-F238E27FC236}">
                <a16:creationId xmlns:a16="http://schemas.microsoft.com/office/drawing/2014/main" id="{1AAD4C07-DC3D-4903-A274-B4AD33CFED92}"/>
              </a:ext>
            </a:extLst>
          </p:cNvPr>
          <p:cNvSpPr>
            <a:spLocks noGrp="1"/>
          </p:cNvSpPr>
          <p:nvPr>
            <p:ph type="body" sz="quarter" idx="15"/>
          </p:nvPr>
        </p:nvSpPr>
        <p:spPr>
          <a:xfrm>
            <a:off x="1945809" y="4582869"/>
            <a:ext cx="3463940" cy="998391"/>
          </a:xfrm>
        </p:spPr>
        <p:txBody>
          <a:bodyPr>
            <a:normAutofit/>
          </a:bodyPr>
          <a:lstStyle>
            <a:lvl1pPr algn="ctr">
              <a:defRPr sz="1800">
                <a:solidFill>
                  <a:schemeClr val="bg1">
                    <a:lumMod val="50000"/>
                  </a:schemeClr>
                </a:solidFill>
              </a:defRPr>
            </a:lvl1pPr>
          </a:lstStyle>
          <a:p>
            <a:pPr lvl="0"/>
            <a:r>
              <a:rPr lang="sv-SE"/>
              <a:t>Klicka här för att ändra format på bakgrundstexten</a:t>
            </a:r>
          </a:p>
        </p:txBody>
      </p:sp>
      <p:sp>
        <p:nvSpPr>
          <p:cNvPr id="13" name="Text Placeholder 4">
            <a:extLst>
              <a:ext uri="{FF2B5EF4-FFF2-40B4-BE49-F238E27FC236}">
                <a16:creationId xmlns:a16="http://schemas.microsoft.com/office/drawing/2014/main" id="{0CDE78F0-D1D0-4AC0-B0F4-54B7C720CC3D}"/>
              </a:ext>
            </a:extLst>
          </p:cNvPr>
          <p:cNvSpPr>
            <a:spLocks noGrp="1"/>
          </p:cNvSpPr>
          <p:nvPr>
            <p:ph type="body" sz="quarter" idx="16"/>
          </p:nvPr>
        </p:nvSpPr>
        <p:spPr>
          <a:xfrm>
            <a:off x="6779046" y="4582869"/>
            <a:ext cx="3463940" cy="998391"/>
          </a:xfrm>
        </p:spPr>
        <p:txBody>
          <a:bodyPr>
            <a:normAutofit/>
          </a:bodyPr>
          <a:lstStyle>
            <a:lvl1pPr algn="ctr">
              <a:defRPr sz="1800">
                <a:solidFill>
                  <a:schemeClr val="bg1">
                    <a:lumMod val="50000"/>
                  </a:schemeClr>
                </a:solidFill>
              </a:defRPr>
            </a:lvl1pPr>
          </a:lstStyle>
          <a:p>
            <a:pPr lvl="0"/>
            <a:r>
              <a:rPr lang="sv-SE"/>
              <a:t>Klicka här för att ändra format på bakgrundstexten</a:t>
            </a:r>
          </a:p>
        </p:txBody>
      </p:sp>
      <p:sp>
        <p:nvSpPr>
          <p:cNvPr id="4" name="Picture Placeholder 3">
            <a:extLst>
              <a:ext uri="{FF2B5EF4-FFF2-40B4-BE49-F238E27FC236}">
                <a16:creationId xmlns:a16="http://schemas.microsoft.com/office/drawing/2014/main" id="{D6C93429-4CBA-4FD5-8158-FABB7564EAA6}"/>
              </a:ext>
            </a:extLst>
          </p:cNvPr>
          <p:cNvSpPr>
            <a:spLocks noGrp="1"/>
          </p:cNvSpPr>
          <p:nvPr>
            <p:ph type="pic" sz="quarter" idx="17"/>
          </p:nvPr>
        </p:nvSpPr>
        <p:spPr>
          <a:xfrm>
            <a:off x="3040398" y="778750"/>
            <a:ext cx="1274762" cy="1273175"/>
          </a:xfrm>
        </p:spPr>
        <p:txBody>
          <a:bodyPr>
            <a:normAutofit/>
          </a:bodyPr>
          <a:lstStyle>
            <a:lvl1pPr algn="ctr">
              <a:defRPr sz="1600"/>
            </a:lvl1pPr>
          </a:lstStyle>
          <a:p>
            <a:r>
              <a:rPr lang="sv-SE"/>
              <a:t>Klicka på ikonen för att lägga till en bild</a:t>
            </a:r>
            <a:endParaRPr lang="en-US"/>
          </a:p>
        </p:txBody>
      </p:sp>
      <p:sp>
        <p:nvSpPr>
          <p:cNvPr id="14" name="Picture Placeholder 3">
            <a:extLst>
              <a:ext uri="{FF2B5EF4-FFF2-40B4-BE49-F238E27FC236}">
                <a16:creationId xmlns:a16="http://schemas.microsoft.com/office/drawing/2014/main" id="{D71BFD58-2CDF-432A-B0AC-FCCA5ADCE2AD}"/>
              </a:ext>
            </a:extLst>
          </p:cNvPr>
          <p:cNvSpPr>
            <a:spLocks noGrp="1"/>
          </p:cNvSpPr>
          <p:nvPr>
            <p:ph type="pic" sz="quarter" idx="18"/>
          </p:nvPr>
        </p:nvSpPr>
        <p:spPr>
          <a:xfrm>
            <a:off x="3040398" y="3257582"/>
            <a:ext cx="1274762" cy="1273175"/>
          </a:xfrm>
        </p:spPr>
        <p:txBody>
          <a:bodyPr>
            <a:normAutofit/>
          </a:bodyPr>
          <a:lstStyle>
            <a:lvl1pPr algn="ctr">
              <a:defRPr sz="1600"/>
            </a:lvl1pPr>
          </a:lstStyle>
          <a:p>
            <a:r>
              <a:rPr lang="sv-SE"/>
              <a:t>Klicka på ikonen för att lägga till en bild</a:t>
            </a:r>
            <a:endParaRPr lang="en-US"/>
          </a:p>
        </p:txBody>
      </p:sp>
      <p:sp>
        <p:nvSpPr>
          <p:cNvPr id="15" name="Picture Placeholder 3">
            <a:extLst>
              <a:ext uri="{FF2B5EF4-FFF2-40B4-BE49-F238E27FC236}">
                <a16:creationId xmlns:a16="http://schemas.microsoft.com/office/drawing/2014/main" id="{5277831F-6F9E-434C-BA16-80625EE794E9}"/>
              </a:ext>
            </a:extLst>
          </p:cNvPr>
          <p:cNvSpPr>
            <a:spLocks noGrp="1"/>
          </p:cNvSpPr>
          <p:nvPr>
            <p:ph type="pic" sz="quarter" idx="19"/>
          </p:nvPr>
        </p:nvSpPr>
        <p:spPr>
          <a:xfrm>
            <a:off x="7876840" y="778750"/>
            <a:ext cx="1274762" cy="1273175"/>
          </a:xfrm>
        </p:spPr>
        <p:txBody>
          <a:bodyPr>
            <a:normAutofit/>
          </a:bodyPr>
          <a:lstStyle>
            <a:lvl1pPr algn="ctr">
              <a:defRPr sz="1600"/>
            </a:lvl1pPr>
          </a:lstStyle>
          <a:p>
            <a:r>
              <a:rPr lang="sv-SE"/>
              <a:t>Klicka på ikonen för att lägga till en bild</a:t>
            </a:r>
            <a:endParaRPr lang="en-US"/>
          </a:p>
        </p:txBody>
      </p:sp>
      <p:sp>
        <p:nvSpPr>
          <p:cNvPr id="16" name="Picture Placeholder 3">
            <a:extLst>
              <a:ext uri="{FF2B5EF4-FFF2-40B4-BE49-F238E27FC236}">
                <a16:creationId xmlns:a16="http://schemas.microsoft.com/office/drawing/2014/main" id="{1D990552-6097-4974-B20D-85C14DF9F2FC}"/>
              </a:ext>
            </a:extLst>
          </p:cNvPr>
          <p:cNvSpPr>
            <a:spLocks noGrp="1"/>
          </p:cNvSpPr>
          <p:nvPr>
            <p:ph type="pic" sz="quarter" idx="20"/>
          </p:nvPr>
        </p:nvSpPr>
        <p:spPr>
          <a:xfrm>
            <a:off x="7876840" y="3257582"/>
            <a:ext cx="1274762" cy="1273175"/>
          </a:xfrm>
        </p:spPr>
        <p:txBody>
          <a:bodyPr>
            <a:normAutofit/>
          </a:bodyPr>
          <a:lstStyle>
            <a:lvl1pPr algn="ctr">
              <a:defRPr sz="1600"/>
            </a:lvl1pPr>
          </a:lstStyle>
          <a:p>
            <a:r>
              <a:rPr lang="sv-SE"/>
              <a:t>Klicka på ikonen för att lägga till en bild</a:t>
            </a:r>
            <a:endParaRPr lang="en-US"/>
          </a:p>
        </p:txBody>
      </p:sp>
      <p:sp>
        <p:nvSpPr>
          <p:cNvPr id="5" name="Footer Placeholder 4">
            <a:extLst>
              <a:ext uri="{FF2B5EF4-FFF2-40B4-BE49-F238E27FC236}">
                <a16:creationId xmlns:a16="http://schemas.microsoft.com/office/drawing/2014/main" id="{1AA0182A-0D0E-475C-B069-4814BE13F102}"/>
              </a:ext>
            </a:extLst>
          </p:cNvPr>
          <p:cNvSpPr>
            <a:spLocks noGrp="1"/>
          </p:cNvSpPr>
          <p:nvPr>
            <p:ph type="ftr" sz="quarter" idx="21"/>
          </p:nvPr>
        </p:nvSpPr>
        <p:spPr/>
        <p:txBody>
          <a:bodyPr/>
          <a:lstStyle/>
          <a:p>
            <a:pPr algn="r">
              <a:defRPr/>
            </a:pPr>
            <a:r>
              <a:rPr lang="sv-SE">
                <a:solidFill>
                  <a:schemeClr val="bg1">
                    <a:lumMod val="75000"/>
                  </a:schemeClr>
                </a:solidFill>
              </a:rPr>
              <a:t>Per Lundholm</a:t>
            </a:r>
          </a:p>
        </p:txBody>
      </p:sp>
    </p:spTree>
    <p:extLst>
      <p:ext uri="{BB962C8B-B14F-4D97-AF65-F5344CB8AC3E}">
        <p14:creationId xmlns:p14="http://schemas.microsoft.com/office/powerpoint/2010/main" val="366884825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6_Custom Layout">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2D094D09-16AA-4987-A990-3FF78FBA5CF7}"/>
              </a:ext>
            </a:extLst>
          </p:cNvPr>
          <p:cNvSpPr>
            <a:spLocks noGrp="1"/>
          </p:cNvSpPr>
          <p:nvPr>
            <p:ph type="ftr" sz="quarter" idx="10"/>
          </p:nvPr>
        </p:nvSpPr>
        <p:spPr/>
        <p:txBody>
          <a:bodyPr/>
          <a:lstStyle/>
          <a:p>
            <a:pPr algn="r">
              <a:defRPr/>
            </a:pPr>
            <a:r>
              <a:rPr lang="sv-SE">
                <a:solidFill>
                  <a:schemeClr val="bg1">
                    <a:lumMod val="75000"/>
                  </a:schemeClr>
                </a:solidFill>
              </a:rPr>
              <a:t>Per Lundholm</a:t>
            </a:r>
          </a:p>
        </p:txBody>
      </p:sp>
      <p:sp>
        <p:nvSpPr>
          <p:cNvPr id="15" name="Text Placeholder 14">
            <a:extLst>
              <a:ext uri="{FF2B5EF4-FFF2-40B4-BE49-F238E27FC236}">
                <a16:creationId xmlns:a16="http://schemas.microsoft.com/office/drawing/2014/main" id="{9EDD4169-091F-4748-8CE6-5655FD2F6C86}"/>
              </a:ext>
            </a:extLst>
          </p:cNvPr>
          <p:cNvSpPr>
            <a:spLocks noGrp="1"/>
          </p:cNvSpPr>
          <p:nvPr>
            <p:ph type="body" sz="quarter" idx="11"/>
          </p:nvPr>
        </p:nvSpPr>
        <p:spPr>
          <a:xfrm>
            <a:off x="5782954" y="1195848"/>
            <a:ext cx="1729164" cy="244726"/>
          </a:xfrm>
        </p:spPr>
        <p:txBody>
          <a:bodyPr anchor="ctr">
            <a:noAutofit/>
          </a:bodyPr>
          <a:lstStyle>
            <a:lvl1pPr>
              <a:defRPr sz="1200">
                <a:solidFill>
                  <a:schemeClr val="accent6"/>
                </a:solidFill>
              </a:defRPr>
            </a:lvl1pPr>
            <a:lvl2pPr>
              <a:defRPr sz="1200"/>
            </a:lvl2pPr>
            <a:lvl3pPr>
              <a:defRPr sz="1200"/>
            </a:lvl3pPr>
            <a:lvl4pPr>
              <a:defRPr sz="1200"/>
            </a:lvl4pPr>
            <a:lvl5pPr>
              <a:defRPr sz="1200"/>
            </a:lvl5pPr>
          </a:lstStyle>
          <a:p>
            <a:pPr lvl="0"/>
            <a:r>
              <a:rPr lang="sv-SE"/>
              <a:t>Klicka här för att ändra format på bakgrundstexten</a:t>
            </a:r>
          </a:p>
        </p:txBody>
      </p:sp>
      <p:sp>
        <p:nvSpPr>
          <p:cNvPr id="16" name="Text Placeholder 14">
            <a:extLst>
              <a:ext uri="{FF2B5EF4-FFF2-40B4-BE49-F238E27FC236}">
                <a16:creationId xmlns:a16="http://schemas.microsoft.com/office/drawing/2014/main" id="{C2719380-1456-4813-A3A8-FD069ABC8B63}"/>
              </a:ext>
            </a:extLst>
          </p:cNvPr>
          <p:cNvSpPr>
            <a:spLocks noGrp="1"/>
          </p:cNvSpPr>
          <p:nvPr>
            <p:ph type="body" sz="quarter" idx="12"/>
          </p:nvPr>
        </p:nvSpPr>
        <p:spPr>
          <a:xfrm>
            <a:off x="5782954" y="3508123"/>
            <a:ext cx="1729164" cy="244726"/>
          </a:xfrm>
        </p:spPr>
        <p:txBody>
          <a:bodyPr anchor="ctr">
            <a:noAutofit/>
          </a:bodyPr>
          <a:lstStyle>
            <a:lvl1pPr>
              <a:defRPr sz="1200">
                <a:solidFill>
                  <a:schemeClr val="accent6"/>
                </a:solidFill>
              </a:defRPr>
            </a:lvl1pPr>
            <a:lvl2pPr>
              <a:defRPr sz="1200"/>
            </a:lvl2pPr>
            <a:lvl3pPr>
              <a:defRPr sz="1200"/>
            </a:lvl3pPr>
            <a:lvl4pPr>
              <a:defRPr sz="1200"/>
            </a:lvl4pPr>
            <a:lvl5pPr>
              <a:defRPr sz="1200"/>
            </a:lvl5pPr>
          </a:lstStyle>
          <a:p>
            <a:pPr lvl="0"/>
            <a:r>
              <a:rPr lang="sv-SE"/>
              <a:t>Klicka här för att ändra format på bakgrundstexten</a:t>
            </a:r>
          </a:p>
        </p:txBody>
      </p:sp>
      <p:sp>
        <p:nvSpPr>
          <p:cNvPr id="17" name="Text Placeholder 14">
            <a:extLst>
              <a:ext uri="{FF2B5EF4-FFF2-40B4-BE49-F238E27FC236}">
                <a16:creationId xmlns:a16="http://schemas.microsoft.com/office/drawing/2014/main" id="{296A741C-3AEC-40C3-9E9C-243281EE34F8}"/>
              </a:ext>
            </a:extLst>
          </p:cNvPr>
          <p:cNvSpPr>
            <a:spLocks noGrp="1"/>
          </p:cNvSpPr>
          <p:nvPr>
            <p:ph type="body" sz="quarter" idx="13"/>
          </p:nvPr>
        </p:nvSpPr>
        <p:spPr>
          <a:xfrm>
            <a:off x="8480146" y="1195130"/>
            <a:ext cx="1729164" cy="244726"/>
          </a:xfrm>
        </p:spPr>
        <p:txBody>
          <a:bodyPr anchor="ctr">
            <a:noAutofit/>
          </a:bodyPr>
          <a:lstStyle>
            <a:lvl1pPr algn="r">
              <a:defRPr sz="1200">
                <a:solidFill>
                  <a:schemeClr val="accent6"/>
                </a:solidFill>
              </a:defRPr>
            </a:lvl1pPr>
            <a:lvl2pPr>
              <a:defRPr sz="1200"/>
            </a:lvl2pPr>
            <a:lvl3pPr>
              <a:defRPr sz="1200"/>
            </a:lvl3pPr>
            <a:lvl4pPr>
              <a:defRPr sz="1200"/>
            </a:lvl4pPr>
            <a:lvl5pPr>
              <a:defRPr sz="1200"/>
            </a:lvl5pPr>
          </a:lstStyle>
          <a:p>
            <a:pPr lvl="0"/>
            <a:r>
              <a:rPr lang="sv-SE"/>
              <a:t>Klicka här för att ändra format på bakgrundstexten</a:t>
            </a:r>
          </a:p>
        </p:txBody>
      </p:sp>
      <p:sp>
        <p:nvSpPr>
          <p:cNvPr id="18" name="Text Placeholder 14">
            <a:extLst>
              <a:ext uri="{FF2B5EF4-FFF2-40B4-BE49-F238E27FC236}">
                <a16:creationId xmlns:a16="http://schemas.microsoft.com/office/drawing/2014/main" id="{1801208A-80DE-4F45-BD66-F018C33D2B03}"/>
              </a:ext>
            </a:extLst>
          </p:cNvPr>
          <p:cNvSpPr>
            <a:spLocks noGrp="1"/>
          </p:cNvSpPr>
          <p:nvPr>
            <p:ph type="body" sz="quarter" idx="14"/>
          </p:nvPr>
        </p:nvSpPr>
        <p:spPr>
          <a:xfrm>
            <a:off x="8480146" y="3507405"/>
            <a:ext cx="1729164" cy="244726"/>
          </a:xfrm>
        </p:spPr>
        <p:txBody>
          <a:bodyPr anchor="ctr">
            <a:noAutofit/>
          </a:bodyPr>
          <a:lstStyle>
            <a:lvl1pPr algn="r">
              <a:defRPr sz="1200">
                <a:solidFill>
                  <a:schemeClr val="accent6"/>
                </a:solidFill>
              </a:defRPr>
            </a:lvl1pPr>
            <a:lvl2pPr>
              <a:defRPr sz="1200"/>
            </a:lvl2pPr>
            <a:lvl3pPr>
              <a:defRPr sz="1200"/>
            </a:lvl3pPr>
            <a:lvl4pPr>
              <a:defRPr sz="1200"/>
            </a:lvl4pPr>
            <a:lvl5pPr>
              <a:defRPr sz="1200"/>
            </a:lvl5pPr>
          </a:lstStyle>
          <a:p>
            <a:pPr lvl="0"/>
            <a:r>
              <a:rPr lang="sv-SE"/>
              <a:t>Klicka här för att ändra format på bakgrundstexten</a:t>
            </a:r>
          </a:p>
        </p:txBody>
      </p:sp>
      <p:sp>
        <p:nvSpPr>
          <p:cNvPr id="19" name="Text Placeholder 14">
            <a:extLst>
              <a:ext uri="{FF2B5EF4-FFF2-40B4-BE49-F238E27FC236}">
                <a16:creationId xmlns:a16="http://schemas.microsoft.com/office/drawing/2014/main" id="{F13DB66F-54C1-4A82-A91C-4EFCA8AF1216}"/>
              </a:ext>
            </a:extLst>
          </p:cNvPr>
          <p:cNvSpPr>
            <a:spLocks noGrp="1"/>
          </p:cNvSpPr>
          <p:nvPr>
            <p:ph type="body" sz="quarter" idx="15"/>
          </p:nvPr>
        </p:nvSpPr>
        <p:spPr>
          <a:xfrm>
            <a:off x="6701073" y="1621848"/>
            <a:ext cx="3508237" cy="1680966"/>
          </a:xfrm>
        </p:spPr>
        <p:txBody>
          <a:bodyPr anchor="t">
            <a:noAutofit/>
          </a:bodyPr>
          <a:lstStyle>
            <a:lvl1pPr algn="r">
              <a:defRPr sz="2800">
                <a:solidFill>
                  <a:schemeClr val="tx2"/>
                </a:solidFill>
              </a:defRPr>
            </a:lvl1pPr>
            <a:lvl2pPr>
              <a:defRPr sz="1200"/>
            </a:lvl2pPr>
            <a:lvl3pPr>
              <a:defRPr sz="1200"/>
            </a:lvl3pPr>
            <a:lvl4pPr>
              <a:defRPr sz="1200"/>
            </a:lvl4pPr>
            <a:lvl5pPr>
              <a:defRPr sz="1200"/>
            </a:lvl5pPr>
          </a:lstStyle>
          <a:p>
            <a:pPr lvl="0"/>
            <a:r>
              <a:rPr lang="sv-SE"/>
              <a:t>Klicka här för att ändra format på bakgrundstexten</a:t>
            </a:r>
          </a:p>
        </p:txBody>
      </p:sp>
      <p:sp>
        <p:nvSpPr>
          <p:cNvPr id="20" name="Text Placeholder 14">
            <a:extLst>
              <a:ext uri="{FF2B5EF4-FFF2-40B4-BE49-F238E27FC236}">
                <a16:creationId xmlns:a16="http://schemas.microsoft.com/office/drawing/2014/main" id="{D87B58BC-DB1F-4BCC-A65C-72F78E522248}"/>
              </a:ext>
            </a:extLst>
          </p:cNvPr>
          <p:cNvSpPr>
            <a:spLocks noGrp="1"/>
          </p:cNvSpPr>
          <p:nvPr>
            <p:ph type="body" sz="quarter" idx="16"/>
          </p:nvPr>
        </p:nvSpPr>
        <p:spPr>
          <a:xfrm>
            <a:off x="6701073" y="3937146"/>
            <a:ext cx="3508237" cy="1680966"/>
          </a:xfrm>
        </p:spPr>
        <p:txBody>
          <a:bodyPr anchor="t">
            <a:noAutofit/>
          </a:bodyPr>
          <a:lstStyle>
            <a:lvl1pPr algn="r">
              <a:defRPr sz="2800">
                <a:solidFill>
                  <a:schemeClr val="tx2"/>
                </a:solidFill>
              </a:defRPr>
            </a:lvl1pPr>
            <a:lvl2pPr>
              <a:defRPr sz="1200"/>
            </a:lvl2pPr>
            <a:lvl3pPr>
              <a:defRPr sz="1200"/>
            </a:lvl3pPr>
            <a:lvl4pPr>
              <a:defRPr sz="1200"/>
            </a:lvl4pPr>
            <a:lvl5pPr>
              <a:defRPr sz="1200"/>
            </a:lvl5pPr>
          </a:lstStyle>
          <a:p>
            <a:pPr lvl="0"/>
            <a:r>
              <a:rPr lang="sv-SE"/>
              <a:t>Klicka här för att ändra format på bakgrundstexten</a:t>
            </a:r>
          </a:p>
        </p:txBody>
      </p:sp>
    </p:spTree>
    <p:extLst>
      <p:ext uri="{BB962C8B-B14F-4D97-AF65-F5344CB8AC3E}">
        <p14:creationId xmlns:p14="http://schemas.microsoft.com/office/powerpoint/2010/main" val="22984722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tro - Vit">
    <p:spTree>
      <p:nvGrpSpPr>
        <p:cNvPr id="1" name=""/>
        <p:cNvGrpSpPr/>
        <p:nvPr/>
      </p:nvGrpSpPr>
      <p:grpSpPr>
        <a:xfrm>
          <a:off x="0" y="0"/>
          <a:ext cx="0" cy="0"/>
          <a:chOff x="0" y="0"/>
          <a:chExt cx="0" cy="0"/>
        </a:xfrm>
      </p:grpSpPr>
      <p:pic>
        <p:nvPicPr>
          <p:cNvPr id="9" name="Bildobjekt 4">
            <a:extLst>
              <a:ext uri="{FF2B5EF4-FFF2-40B4-BE49-F238E27FC236}">
                <a16:creationId xmlns:a16="http://schemas.microsoft.com/office/drawing/2014/main" id="{5A038A46-5A3F-47D5-94DC-CC42EB8FA810}"/>
              </a:ext>
            </a:extLst>
          </p:cNvPr>
          <p:cNvPicPr>
            <a:picLocks noChangeAspect="1"/>
          </p:cNvPicPr>
          <p:nvPr userDrawn="1"/>
        </p:nvPicPr>
        <p:blipFill rotWithShape="1">
          <a:blip r:embed="rId2"/>
          <a:srcRect t="12900" b="12900"/>
          <a:stretch/>
        </p:blipFill>
        <p:spPr>
          <a:xfrm>
            <a:off x="0" y="0"/>
            <a:ext cx="12192000" cy="6858000"/>
          </a:xfrm>
          <a:prstGeom prst="rect">
            <a:avLst/>
          </a:prstGeom>
          <a:solidFill>
            <a:srgbClr val="F7F6F6"/>
          </a:solidFill>
        </p:spPr>
      </p:pic>
      <p:sp>
        <p:nvSpPr>
          <p:cNvPr id="4" name="Rektangel 10">
            <a:extLst>
              <a:ext uri="{FF2B5EF4-FFF2-40B4-BE49-F238E27FC236}">
                <a16:creationId xmlns:a16="http://schemas.microsoft.com/office/drawing/2014/main" id="{AFA72190-EE87-4499-A98F-37ED4AB5595A}"/>
              </a:ext>
            </a:extLst>
          </p:cNvPr>
          <p:cNvSpPr/>
          <p:nvPr userDrawn="1"/>
        </p:nvSpPr>
        <p:spPr>
          <a:xfrm>
            <a:off x="2590572" y="1194184"/>
            <a:ext cx="7010856" cy="4527212"/>
          </a:xfrm>
          <a:prstGeom prst="rect">
            <a:avLst/>
          </a:prstGeom>
          <a:solidFill>
            <a:srgbClr val="FBFAF7"/>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solidFill>
                <a:srgbClr val="43636B"/>
              </a:solidFill>
            </a:endParaRPr>
          </a:p>
        </p:txBody>
      </p:sp>
      <p:pic>
        <p:nvPicPr>
          <p:cNvPr id="8" name="Bildobjekt 14">
            <a:extLst>
              <a:ext uri="{FF2B5EF4-FFF2-40B4-BE49-F238E27FC236}">
                <a16:creationId xmlns:a16="http://schemas.microsoft.com/office/drawing/2014/main" id="{DF27A231-E7A5-45D8-8B55-A59C0F3CA737}"/>
              </a:ext>
            </a:extLst>
          </p:cNvPr>
          <p:cNvPicPr>
            <a:picLocks noChangeAspect="1"/>
          </p:cNvPicPr>
          <p:nvPr userDrawn="1"/>
        </p:nvPicPr>
        <p:blipFill>
          <a:blip r:embed="rId3"/>
          <a:stretch>
            <a:fillRect/>
          </a:stretch>
        </p:blipFill>
        <p:spPr>
          <a:xfrm>
            <a:off x="5479658" y="4348307"/>
            <a:ext cx="1509118" cy="1139596"/>
          </a:xfrm>
          <a:prstGeom prst="rect">
            <a:avLst/>
          </a:prstGeom>
        </p:spPr>
      </p:pic>
      <p:sp>
        <p:nvSpPr>
          <p:cNvPr id="10" name="Text Placeholder 9">
            <a:extLst>
              <a:ext uri="{FF2B5EF4-FFF2-40B4-BE49-F238E27FC236}">
                <a16:creationId xmlns:a16="http://schemas.microsoft.com/office/drawing/2014/main" id="{A213078B-BE1C-49EC-8773-1BEFA139DC83}"/>
              </a:ext>
            </a:extLst>
          </p:cNvPr>
          <p:cNvSpPr>
            <a:spLocks noGrp="1"/>
          </p:cNvSpPr>
          <p:nvPr>
            <p:ph type="body" sz="quarter" idx="10"/>
          </p:nvPr>
        </p:nvSpPr>
        <p:spPr>
          <a:xfrm>
            <a:off x="2781300" y="3387118"/>
            <a:ext cx="6629400" cy="1136650"/>
          </a:xfrm>
          <a:prstGeom prst="rect">
            <a:avLst/>
          </a:prstGeom>
        </p:spPr>
        <p:txBody>
          <a:bodyPr/>
          <a:lstStyle>
            <a:lvl1pPr marL="0" indent="0" algn="ctr">
              <a:buNone/>
              <a:defRPr sz="2400">
                <a:solidFill>
                  <a:schemeClr val="tx2"/>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sv-SE"/>
              <a:t>Klicka här för att ändra format på bakgrundstexten</a:t>
            </a:r>
          </a:p>
        </p:txBody>
      </p:sp>
      <p:sp>
        <p:nvSpPr>
          <p:cNvPr id="11" name="Title 10">
            <a:extLst>
              <a:ext uri="{FF2B5EF4-FFF2-40B4-BE49-F238E27FC236}">
                <a16:creationId xmlns:a16="http://schemas.microsoft.com/office/drawing/2014/main" id="{3A510361-1940-40A7-8C68-BA514CD2AD3E}"/>
              </a:ext>
            </a:extLst>
          </p:cNvPr>
          <p:cNvSpPr>
            <a:spLocks noGrp="1"/>
          </p:cNvSpPr>
          <p:nvPr>
            <p:ph type="title"/>
          </p:nvPr>
        </p:nvSpPr>
        <p:spPr>
          <a:xfrm>
            <a:off x="2781301" y="2189490"/>
            <a:ext cx="6629400" cy="952433"/>
          </a:xfrm>
        </p:spPr>
        <p:txBody>
          <a:bodyPr/>
          <a:lstStyle>
            <a:lvl1pPr algn="ctr">
              <a:defRPr>
                <a:solidFill>
                  <a:schemeClr val="tx2"/>
                </a:solidFill>
              </a:defRPr>
            </a:lvl1pPr>
          </a:lstStyle>
          <a:p>
            <a:r>
              <a:rPr lang="sv-SE"/>
              <a:t>Klicka här för att ändra mall för rubrikformat</a:t>
            </a:r>
            <a:endParaRPr lang="en-US" dirty="0"/>
          </a:p>
        </p:txBody>
      </p:sp>
      <p:pic>
        <p:nvPicPr>
          <p:cNvPr id="3" name="Picture 2" descr="A close up of a logo&#10;&#10;Description automatically generated">
            <a:extLst>
              <a:ext uri="{FF2B5EF4-FFF2-40B4-BE49-F238E27FC236}">
                <a16:creationId xmlns:a16="http://schemas.microsoft.com/office/drawing/2014/main" id="{3A2C46C5-06AC-5A43-AAAD-A9A0D025DEF8}"/>
              </a:ext>
            </a:extLst>
          </p:cNvPr>
          <p:cNvPicPr>
            <a:picLocks noChangeAspect="1"/>
          </p:cNvPicPr>
          <p:nvPr userDrawn="1"/>
        </p:nvPicPr>
        <p:blipFill>
          <a:blip r:embed="rId4"/>
          <a:stretch>
            <a:fillRect/>
          </a:stretch>
        </p:blipFill>
        <p:spPr>
          <a:xfrm>
            <a:off x="5785124" y="1311669"/>
            <a:ext cx="553529" cy="612000"/>
          </a:xfrm>
          <a:prstGeom prst="rect">
            <a:avLst/>
          </a:prstGeom>
        </p:spPr>
      </p:pic>
    </p:spTree>
    <p:extLst>
      <p:ext uri="{BB962C8B-B14F-4D97-AF65-F5344CB8AC3E}">
        <p14:creationId xmlns:p14="http://schemas.microsoft.com/office/powerpoint/2010/main" val="223170104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9_Lodrät rubrik och text">
    <p:spTree>
      <p:nvGrpSpPr>
        <p:cNvPr id="1" name=""/>
        <p:cNvGrpSpPr/>
        <p:nvPr/>
      </p:nvGrpSpPr>
      <p:grpSpPr>
        <a:xfrm>
          <a:off x="0" y="0"/>
          <a:ext cx="0" cy="0"/>
          <a:chOff x="0" y="0"/>
          <a:chExt cx="0" cy="0"/>
        </a:xfrm>
      </p:grpSpPr>
      <p:sp>
        <p:nvSpPr>
          <p:cNvPr id="4" name="Title 10">
            <a:extLst>
              <a:ext uri="{FF2B5EF4-FFF2-40B4-BE49-F238E27FC236}">
                <a16:creationId xmlns:a16="http://schemas.microsoft.com/office/drawing/2014/main" id="{F31DFB76-DDD9-4CB1-8FE0-2816171DA305}"/>
              </a:ext>
            </a:extLst>
          </p:cNvPr>
          <p:cNvSpPr>
            <a:spLocks noGrp="1"/>
          </p:cNvSpPr>
          <p:nvPr>
            <p:ph type="title"/>
          </p:nvPr>
        </p:nvSpPr>
        <p:spPr>
          <a:xfrm>
            <a:off x="5097231" y="768168"/>
            <a:ext cx="6245721" cy="1072012"/>
          </a:xfrm>
        </p:spPr>
        <p:txBody>
          <a:bodyPr/>
          <a:lstStyle>
            <a:lvl1pPr algn="l">
              <a:defRPr>
                <a:solidFill>
                  <a:schemeClr val="accent2"/>
                </a:solidFill>
              </a:defRPr>
            </a:lvl1pPr>
          </a:lstStyle>
          <a:p>
            <a:r>
              <a:rPr lang="sv-SE"/>
              <a:t>Klicka här för att ändra mall för rubrikformat</a:t>
            </a:r>
            <a:endParaRPr lang="en-US" dirty="0"/>
          </a:p>
        </p:txBody>
      </p:sp>
      <p:sp>
        <p:nvSpPr>
          <p:cNvPr id="5" name="Text Placeholder 9">
            <a:extLst>
              <a:ext uri="{FF2B5EF4-FFF2-40B4-BE49-F238E27FC236}">
                <a16:creationId xmlns:a16="http://schemas.microsoft.com/office/drawing/2014/main" id="{4427EC8A-A78D-4098-BB80-D0DA634E1264}"/>
              </a:ext>
            </a:extLst>
          </p:cNvPr>
          <p:cNvSpPr>
            <a:spLocks noGrp="1"/>
          </p:cNvSpPr>
          <p:nvPr>
            <p:ph type="body" sz="quarter" idx="10"/>
          </p:nvPr>
        </p:nvSpPr>
        <p:spPr>
          <a:xfrm>
            <a:off x="5097230" y="2088292"/>
            <a:ext cx="6245721" cy="4001540"/>
          </a:xfrm>
          <a:prstGeom prst="rect">
            <a:avLst/>
          </a:prstGeom>
        </p:spPr>
        <p:txBody>
          <a:bodyPr>
            <a:normAutofit/>
          </a:bodyPr>
          <a:lstStyle>
            <a:lvl1pPr marL="342900" indent="-342900" algn="l">
              <a:buFont typeface="Arial" panose="020B0604020202020204" pitchFamily="34" charset="0"/>
              <a:buChar char="•"/>
              <a:defRPr sz="2000">
                <a:solidFill>
                  <a:srgbClr val="878786"/>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sv-SE"/>
              <a:t>Klicka här för att ändra format på bakgrundstexten</a:t>
            </a:r>
          </a:p>
        </p:txBody>
      </p:sp>
      <p:sp>
        <p:nvSpPr>
          <p:cNvPr id="2" name="Footer Placeholder 1">
            <a:extLst>
              <a:ext uri="{FF2B5EF4-FFF2-40B4-BE49-F238E27FC236}">
                <a16:creationId xmlns:a16="http://schemas.microsoft.com/office/drawing/2014/main" id="{9EDBA924-1F5C-4A94-9FC4-4B21EEC0F8B6}"/>
              </a:ext>
            </a:extLst>
          </p:cNvPr>
          <p:cNvSpPr>
            <a:spLocks noGrp="1"/>
          </p:cNvSpPr>
          <p:nvPr>
            <p:ph type="ftr" sz="quarter" idx="11"/>
          </p:nvPr>
        </p:nvSpPr>
        <p:spPr/>
        <p:txBody>
          <a:bodyPr/>
          <a:lstStyle/>
          <a:p>
            <a:pPr algn="r">
              <a:defRPr/>
            </a:pPr>
            <a:r>
              <a:rPr lang="sv-SE">
                <a:solidFill>
                  <a:schemeClr val="bg1">
                    <a:lumMod val="75000"/>
                  </a:schemeClr>
                </a:solidFill>
              </a:rPr>
              <a:t>Per Lundholm</a:t>
            </a:r>
          </a:p>
        </p:txBody>
      </p:sp>
    </p:spTree>
    <p:extLst>
      <p:ext uri="{BB962C8B-B14F-4D97-AF65-F5344CB8AC3E}">
        <p14:creationId xmlns:p14="http://schemas.microsoft.com/office/powerpoint/2010/main" val="112136258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Rubrik + Ikon">
    <p:spTree>
      <p:nvGrpSpPr>
        <p:cNvPr id="1" name=""/>
        <p:cNvGrpSpPr/>
        <p:nvPr/>
      </p:nvGrpSpPr>
      <p:grpSpPr>
        <a:xfrm>
          <a:off x="0" y="0"/>
          <a:ext cx="0" cy="0"/>
          <a:chOff x="0" y="0"/>
          <a:chExt cx="0" cy="0"/>
        </a:xfrm>
      </p:grpSpPr>
      <p:pic>
        <p:nvPicPr>
          <p:cNvPr id="14" name="Bildobjekt 13">
            <a:extLst>
              <a:ext uri="{FF2B5EF4-FFF2-40B4-BE49-F238E27FC236}">
                <a16:creationId xmlns:a16="http://schemas.microsoft.com/office/drawing/2014/main" id="{B58336DD-98D0-BA4E-A27D-712D5564FF02}"/>
              </a:ext>
            </a:extLst>
          </p:cNvPr>
          <p:cNvPicPr>
            <a:picLocks noChangeAspect="1"/>
          </p:cNvPicPr>
          <p:nvPr userDrawn="1"/>
        </p:nvPicPr>
        <p:blipFill>
          <a:blip r:embed="rId2"/>
          <a:stretch>
            <a:fillRect/>
          </a:stretch>
        </p:blipFill>
        <p:spPr>
          <a:xfrm>
            <a:off x="3281577" y="676465"/>
            <a:ext cx="2695273" cy="1587565"/>
          </a:xfrm>
          <a:prstGeom prst="rect">
            <a:avLst/>
          </a:prstGeom>
        </p:spPr>
      </p:pic>
      <p:sp>
        <p:nvSpPr>
          <p:cNvPr id="5" name="Title 10">
            <a:extLst>
              <a:ext uri="{FF2B5EF4-FFF2-40B4-BE49-F238E27FC236}">
                <a16:creationId xmlns:a16="http://schemas.microsoft.com/office/drawing/2014/main" id="{6DB4E18C-E297-462A-BE25-F336E5897CBB}"/>
              </a:ext>
            </a:extLst>
          </p:cNvPr>
          <p:cNvSpPr>
            <a:spLocks noGrp="1"/>
          </p:cNvSpPr>
          <p:nvPr>
            <p:ph type="title"/>
          </p:nvPr>
        </p:nvSpPr>
        <p:spPr>
          <a:xfrm>
            <a:off x="849049" y="1741834"/>
            <a:ext cx="10493903" cy="660400"/>
          </a:xfrm>
        </p:spPr>
        <p:txBody>
          <a:bodyPr/>
          <a:lstStyle>
            <a:lvl1pPr algn="ctr">
              <a:defRPr>
                <a:solidFill>
                  <a:srgbClr val="878786"/>
                </a:solidFill>
              </a:defRPr>
            </a:lvl1pPr>
          </a:lstStyle>
          <a:p>
            <a:r>
              <a:rPr lang="sv-SE"/>
              <a:t>Klicka här för att ändra mall för rubrikformat</a:t>
            </a:r>
            <a:endParaRPr lang="en-US" dirty="0"/>
          </a:p>
        </p:txBody>
      </p:sp>
      <p:sp>
        <p:nvSpPr>
          <p:cNvPr id="6" name="Text Placeholder 9">
            <a:extLst>
              <a:ext uri="{FF2B5EF4-FFF2-40B4-BE49-F238E27FC236}">
                <a16:creationId xmlns:a16="http://schemas.microsoft.com/office/drawing/2014/main" id="{734572DF-686F-4D50-940D-60F7C59CCF0E}"/>
              </a:ext>
            </a:extLst>
          </p:cNvPr>
          <p:cNvSpPr>
            <a:spLocks noGrp="1"/>
          </p:cNvSpPr>
          <p:nvPr>
            <p:ph type="body" sz="quarter" idx="10"/>
          </p:nvPr>
        </p:nvSpPr>
        <p:spPr>
          <a:xfrm>
            <a:off x="849049" y="2744088"/>
            <a:ext cx="10493902" cy="2878113"/>
          </a:xfrm>
          <a:prstGeom prst="rect">
            <a:avLst/>
          </a:prstGeom>
        </p:spPr>
        <p:txBody>
          <a:bodyPr/>
          <a:lstStyle>
            <a:lvl1pPr marL="0" indent="0" algn="ctr">
              <a:buNone/>
              <a:defRPr sz="2400">
                <a:solidFill>
                  <a:srgbClr val="878786"/>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sv-SE"/>
              <a:t>Klicka här för att ändra format på bakgrundstexten</a:t>
            </a:r>
          </a:p>
        </p:txBody>
      </p:sp>
      <p:sp>
        <p:nvSpPr>
          <p:cNvPr id="2" name="Footer Placeholder 1">
            <a:extLst>
              <a:ext uri="{FF2B5EF4-FFF2-40B4-BE49-F238E27FC236}">
                <a16:creationId xmlns:a16="http://schemas.microsoft.com/office/drawing/2014/main" id="{1A417FD3-AA89-450B-AA8F-7A979F30FE92}"/>
              </a:ext>
            </a:extLst>
          </p:cNvPr>
          <p:cNvSpPr>
            <a:spLocks noGrp="1"/>
          </p:cNvSpPr>
          <p:nvPr>
            <p:ph type="ftr" sz="quarter" idx="11"/>
          </p:nvPr>
        </p:nvSpPr>
        <p:spPr/>
        <p:txBody>
          <a:bodyPr/>
          <a:lstStyle/>
          <a:p>
            <a:pPr algn="r">
              <a:defRPr/>
            </a:pPr>
            <a:r>
              <a:rPr lang="sv-SE">
                <a:solidFill>
                  <a:schemeClr val="bg1">
                    <a:lumMod val="75000"/>
                  </a:schemeClr>
                </a:solidFill>
              </a:rPr>
              <a:t>Per Lundholm</a:t>
            </a:r>
          </a:p>
        </p:txBody>
      </p:sp>
    </p:spTree>
    <p:extLst>
      <p:ext uri="{BB962C8B-B14F-4D97-AF65-F5344CB8AC3E}">
        <p14:creationId xmlns:p14="http://schemas.microsoft.com/office/powerpoint/2010/main" val="314785640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Rubrik + Ikon (alt)">
    <p:spTree>
      <p:nvGrpSpPr>
        <p:cNvPr id="1" name=""/>
        <p:cNvGrpSpPr/>
        <p:nvPr/>
      </p:nvGrpSpPr>
      <p:grpSpPr>
        <a:xfrm>
          <a:off x="0" y="0"/>
          <a:ext cx="0" cy="0"/>
          <a:chOff x="0" y="0"/>
          <a:chExt cx="0" cy="0"/>
        </a:xfrm>
      </p:grpSpPr>
      <p:pic>
        <p:nvPicPr>
          <p:cNvPr id="5" name="Bildobjekt 4">
            <a:extLst>
              <a:ext uri="{FF2B5EF4-FFF2-40B4-BE49-F238E27FC236}">
                <a16:creationId xmlns:a16="http://schemas.microsoft.com/office/drawing/2014/main" id="{C73A8D17-B294-6C42-B9C2-D004132D77D7}"/>
              </a:ext>
            </a:extLst>
          </p:cNvPr>
          <p:cNvPicPr>
            <a:picLocks noChangeAspect="1"/>
          </p:cNvPicPr>
          <p:nvPr userDrawn="1"/>
        </p:nvPicPr>
        <p:blipFill>
          <a:blip r:embed="rId2"/>
          <a:stretch>
            <a:fillRect/>
          </a:stretch>
        </p:blipFill>
        <p:spPr>
          <a:xfrm>
            <a:off x="9513158" y="0"/>
            <a:ext cx="3111179" cy="2349376"/>
          </a:xfrm>
          <a:prstGeom prst="rect">
            <a:avLst/>
          </a:prstGeom>
        </p:spPr>
      </p:pic>
      <p:sp>
        <p:nvSpPr>
          <p:cNvPr id="4" name="Title 10">
            <a:extLst>
              <a:ext uri="{FF2B5EF4-FFF2-40B4-BE49-F238E27FC236}">
                <a16:creationId xmlns:a16="http://schemas.microsoft.com/office/drawing/2014/main" id="{09099383-F4E1-4FA5-841E-FD520DE3FA4A}"/>
              </a:ext>
            </a:extLst>
          </p:cNvPr>
          <p:cNvSpPr>
            <a:spLocks noGrp="1"/>
          </p:cNvSpPr>
          <p:nvPr>
            <p:ph type="title"/>
          </p:nvPr>
        </p:nvSpPr>
        <p:spPr>
          <a:xfrm>
            <a:off x="849049" y="993546"/>
            <a:ext cx="10493903" cy="660400"/>
          </a:xfrm>
        </p:spPr>
        <p:txBody>
          <a:bodyPr/>
          <a:lstStyle>
            <a:lvl1pPr algn="ctr">
              <a:defRPr>
                <a:solidFill>
                  <a:srgbClr val="878786"/>
                </a:solidFill>
              </a:defRPr>
            </a:lvl1pPr>
          </a:lstStyle>
          <a:p>
            <a:r>
              <a:rPr lang="sv-SE"/>
              <a:t>Klicka här för att ändra mall för rubrikformat</a:t>
            </a:r>
            <a:endParaRPr lang="en-US" dirty="0"/>
          </a:p>
        </p:txBody>
      </p:sp>
      <p:sp>
        <p:nvSpPr>
          <p:cNvPr id="2" name="Footer Placeholder 1">
            <a:extLst>
              <a:ext uri="{FF2B5EF4-FFF2-40B4-BE49-F238E27FC236}">
                <a16:creationId xmlns:a16="http://schemas.microsoft.com/office/drawing/2014/main" id="{BA380BD9-531C-4627-B9F6-41171B77F6F2}"/>
              </a:ext>
            </a:extLst>
          </p:cNvPr>
          <p:cNvSpPr>
            <a:spLocks noGrp="1"/>
          </p:cNvSpPr>
          <p:nvPr>
            <p:ph type="ftr" sz="quarter" idx="10"/>
          </p:nvPr>
        </p:nvSpPr>
        <p:spPr/>
        <p:txBody>
          <a:bodyPr/>
          <a:lstStyle/>
          <a:p>
            <a:pPr algn="r">
              <a:defRPr/>
            </a:pPr>
            <a:r>
              <a:rPr lang="sv-SE">
                <a:solidFill>
                  <a:schemeClr val="bg1">
                    <a:lumMod val="75000"/>
                  </a:schemeClr>
                </a:solidFill>
              </a:rPr>
              <a:t>Per Lundholm</a:t>
            </a:r>
          </a:p>
        </p:txBody>
      </p:sp>
    </p:spTree>
    <p:extLst>
      <p:ext uri="{BB962C8B-B14F-4D97-AF65-F5344CB8AC3E}">
        <p14:creationId xmlns:p14="http://schemas.microsoft.com/office/powerpoint/2010/main" val="164988129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re delar">
    <p:spTree>
      <p:nvGrpSpPr>
        <p:cNvPr id="1" name=""/>
        <p:cNvGrpSpPr/>
        <p:nvPr/>
      </p:nvGrpSpPr>
      <p:grpSpPr>
        <a:xfrm>
          <a:off x="0" y="0"/>
          <a:ext cx="0" cy="0"/>
          <a:chOff x="0" y="0"/>
          <a:chExt cx="0" cy="0"/>
        </a:xfrm>
      </p:grpSpPr>
      <p:pic>
        <p:nvPicPr>
          <p:cNvPr id="19" name="Bildobjekt 18">
            <a:extLst>
              <a:ext uri="{FF2B5EF4-FFF2-40B4-BE49-F238E27FC236}">
                <a16:creationId xmlns:a16="http://schemas.microsoft.com/office/drawing/2014/main" id="{3E21E4B5-688A-804A-9DA4-82DA819942B5}"/>
              </a:ext>
            </a:extLst>
          </p:cNvPr>
          <p:cNvPicPr>
            <a:picLocks noChangeAspect="1"/>
          </p:cNvPicPr>
          <p:nvPr userDrawn="1"/>
        </p:nvPicPr>
        <p:blipFill>
          <a:blip r:embed="rId2"/>
          <a:stretch>
            <a:fillRect/>
          </a:stretch>
        </p:blipFill>
        <p:spPr>
          <a:xfrm>
            <a:off x="5307055" y="296734"/>
            <a:ext cx="2041621" cy="1202552"/>
          </a:xfrm>
          <a:prstGeom prst="rect">
            <a:avLst/>
          </a:prstGeom>
        </p:spPr>
      </p:pic>
      <p:sp>
        <p:nvSpPr>
          <p:cNvPr id="9" name="Title 10">
            <a:extLst>
              <a:ext uri="{FF2B5EF4-FFF2-40B4-BE49-F238E27FC236}">
                <a16:creationId xmlns:a16="http://schemas.microsoft.com/office/drawing/2014/main" id="{3FE3B333-12CF-4137-BE92-D08B5F3C9FC7}"/>
              </a:ext>
            </a:extLst>
          </p:cNvPr>
          <p:cNvSpPr>
            <a:spLocks noGrp="1"/>
          </p:cNvSpPr>
          <p:nvPr>
            <p:ph type="title"/>
          </p:nvPr>
        </p:nvSpPr>
        <p:spPr>
          <a:xfrm>
            <a:off x="849049" y="1739944"/>
            <a:ext cx="10493903" cy="660400"/>
          </a:xfrm>
        </p:spPr>
        <p:txBody>
          <a:bodyPr/>
          <a:lstStyle>
            <a:lvl1pPr algn="ctr">
              <a:defRPr>
                <a:solidFill>
                  <a:schemeClr val="accent2"/>
                </a:solidFill>
              </a:defRPr>
            </a:lvl1pPr>
          </a:lstStyle>
          <a:p>
            <a:r>
              <a:rPr lang="sv-SE"/>
              <a:t>Klicka här för att ändra mall för rubrikformat</a:t>
            </a:r>
            <a:endParaRPr lang="en-US" dirty="0"/>
          </a:p>
        </p:txBody>
      </p:sp>
      <p:sp>
        <p:nvSpPr>
          <p:cNvPr id="16" name="Text Placeholder 9">
            <a:extLst>
              <a:ext uri="{FF2B5EF4-FFF2-40B4-BE49-F238E27FC236}">
                <a16:creationId xmlns:a16="http://schemas.microsoft.com/office/drawing/2014/main" id="{5CC5C5E7-8175-4DE2-BECE-02128CB23E2B}"/>
              </a:ext>
            </a:extLst>
          </p:cNvPr>
          <p:cNvSpPr>
            <a:spLocks noGrp="1"/>
          </p:cNvSpPr>
          <p:nvPr>
            <p:ph type="body" sz="quarter" idx="10"/>
          </p:nvPr>
        </p:nvSpPr>
        <p:spPr>
          <a:xfrm>
            <a:off x="849050" y="2744086"/>
            <a:ext cx="2962460" cy="2878113"/>
          </a:xfrm>
          <a:prstGeom prst="rect">
            <a:avLst/>
          </a:prstGeom>
        </p:spPr>
        <p:txBody>
          <a:bodyPr/>
          <a:lstStyle>
            <a:lvl1pPr marL="342900" indent="-342900" algn="l">
              <a:buFont typeface="Arial" panose="020B0604020202020204" pitchFamily="34" charset="0"/>
              <a:buChar char="•"/>
              <a:defRPr sz="2400">
                <a:solidFill>
                  <a:srgbClr val="878786"/>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sv-SE"/>
              <a:t>Klicka här för att ändra format på bakgrundstexten</a:t>
            </a:r>
          </a:p>
        </p:txBody>
      </p:sp>
      <p:sp>
        <p:nvSpPr>
          <p:cNvPr id="17" name="Text Placeholder 9">
            <a:extLst>
              <a:ext uri="{FF2B5EF4-FFF2-40B4-BE49-F238E27FC236}">
                <a16:creationId xmlns:a16="http://schemas.microsoft.com/office/drawing/2014/main" id="{ACFCE59C-6D83-4BFF-9DA4-AED724A91895}"/>
              </a:ext>
            </a:extLst>
          </p:cNvPr>
          <p:cNvSpPr>
            <a:spLocks noGrp="1"/>
          </p:cNvSpPr>
          <p:nvPr>
            <p:ph type="body" sz="quarter" idx="11"/>
          </p:nvPr>
        </p:nvSpPr>
        <p:spPr>
          <a:xfrm>
            <a:off x="4614771" y="2744086"/>
            <a:ext cx="2962460" cy="2878113"/>
          </a:xfrm>
          <a:prstGeom prst="rect">
            <a:avLst/>
          </a:prstGeom>
        </p:spPr>
        <p:txBody>
          <a:bodyPr/>
          <a:lstStyle>
            <a:lvl1pPr marL="342900" indent="-342900" algn="l">
              <a:buFont typeface="Arial" panose="020B0604020202020204" pitchFamily="34" charset="0"/>
              <a:buChar char="•"/>
              <a:defRPr sz="2400">
                <a:solidFill>
                  <a:srgbClr val="878786"/>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sv-SE"/>
              <a:t>Klicka här för att ändra format på bakgrundstexten</a:t>
            </a:r>
          </a:p>
        </p:txBody>
      </p:sp>
      <p:sp>
        <p:nvSpPr>
          <p:cNvPr id="18" name="Text Placeholder 9">
            <a:extLst>
              <a:ext uri="{FF2B5EF4-FFF2-40B4-BE49-F238E27FC236}">
                <a16:creationId xmlns:a16="http://schemas.microsoft.com/office/drawing/2014/main" id="{58CC5D6A-3AA8-4ADF-B341-780025F7C61F}"/>
              </a:ext>
            </a:extLst>
          </p:cNvPr>
          <p:cNvSpPr>
            <a:spLocks noGrp="1"/>
          </p:cNvSpPr>
          <p:nvPr>
            <p:ph type="body" sz="quarter" idx="12"/>
          </p:nvPr>
        </p:nvSpPr>
        <p:spPr>
          <a:xfrm>
            <a:off x="8380492" y="2744086"/>
            <a:ext cx="2962460" cy="2878113"/>
          </a:xfrm>
          <a:prstGeom prst="rect">
            <a:avLst/>
          </a:prstGeom>
        </p:spPr>
        <p:txBody>
          <a:bodyPr/>
          <a:lstStyle>
            <a:lvl1pPr marL="342900" indent="-342900" algn="l">
              <a:buFont typeface="Arial" panose="020B0604020202020204" pitchFamily="34" charset="0"/>
              <a:buChar char="•"/>
              <a:defRPr sz="2400">
                <a:solidFill>
                  <a:srgbClr val="878786"/>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sv-SE"/>
              <a:t>Klicka här för att ändra format på bakgrundstexten</a:t>
            </a:r>
          </a:p>
        </p:txBody>
      </p:sp>
      <p:sp>
        <p:nvSpPr>
          <p:cNvPr id="2" name="Footer Placeholder 1">
            <a:extLst>
              <a:ext uri="{FF2B5EF4-FFF2-40B4-BE49-F238E27FC236}">
                <a16:creationId xmlns:a16="http://schemas.microsoft.com/office/drawing/2014/main" id="{1310FC2F-FC55-4CAD-89FC-FA4C1616707F}"/>
              </a:ext>
            </a:extLst>
          </p:cNvPr>
          <p:cNvSpPr>
            <a:spLocks noGrp="1"/>
          </p:cNvSpPr>
          <p:nvPr>
            <p:ph type="ftr" sz="quarter" idx="13"/>
          </p:nvPr>
        </p:nvSpPr>
        <p:spPr/>
        <p:txBody>
          <a:bodyPr/>
          <a:lstStyle/>
          <a:p>
            <a:pPr algn="r">
              <a:defRPr/>
            </a:pPr>
            <a:r>
              <a:rPr lang="sv-SE">
                <a:solidFill>
                  <a:schemeClr val="bg1">
                    <a:lumMod val="75000"/>
                  </a:schemeClr>
                </a:solidFill>
              </a:rPr>
              <a:t>Per Lundholm</a:t>
            </a:r>
          </a:p>
        </p:txBody>
      </p:sp>
    </p:spTree>
    <p:extLst>
      <p:ext uri="{BB962C8B-B14F-4D97-AF65-F5344CB8AC3E}">
        <p14:creationId xmlns:p14="http://schemas.microsoft.com/office/powerpoint/2010/main" val="212581076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Jämförelse">
    <p:spTree>
      <p:nvGrpSpPr>
        <p:cNvPr id="1" name=""/>
        <p:cNvGrpSpPr/>
        <p:nvPr/>
      </p:nvGrpSpPr>
      <p:grpSpPr>
        <a:xfrm>
          <a:off x="0" y="0"/>
          <a:ext cx="0" cy="0"/>
          <a:chOff x="0" y="0"/>
          <a:chExt cx="0" cy="0"/>
        </a:xfrm>
      </p:grpSpPr>
      <p:sp>
        <p:nvSpPr>
          <p:cNvPr id="14" name="Title 10">
            <a:extLst>
              <a:ext uri="{FF2B5EF4-FFF2-40B4-BE49-F238E27FC236}">
                <a16:creationId xmlns:a16="http://schemas.microsoft.com/office/drawing/2014/main" id="{1C23F031-7830-43AA-96CC-C670D9D795AA}"/>
              </a:ext>
            </a:extLst>
          </p:cNvPr>
          <p:cNvSpPr>
            <a:spLocks noGrp="1"/>
          </p:cNvSpPr>
          <p:nvPr>
            <p:ph type="title"/>
          </p:nvPr>
        </p:nvSpPr>
        <p:spPr>
          <a:xfrm>
            <a:off x="849049" y="507633"/>
            <a:ext cx="10493903" cy="660400"/>
          </a:xfrm>
        </p:spPr>
        <p:txBody>
          <a:bodyPr/>
          <a:lstStyle>
            <a:lvl1pPr algn="ctr">
              <a:defRPr>
                <a:solidFill>
                  <a:schemeClr val="accent2"/>
                </a:solidFill>
              </a:defRPr>
            </a:lvl1pPr>
          </a:lstStyle>
          <a:p>
            <a:r>
              <a:rPr lang="sv-SE"/>
              <a:t>Klicka här för att ändra mall för rubrikformat</a:t>
            </a:r>
            <a:endParaRPr lang="en-US" dirty="0"/>
          </a:p>
        </p:txBody>
      </p:sp>
      <p:sp>
        <p:nvSpPr>
          <p:cNvPr id="15" name="Text Placeholder 9">
            <a:extLst>
              <a:ext uri="{FF2B5EF4-FFF2-40B4-BE49-F238E27FC236}">
                <a16:creationId xmlns:a16="http://schemas.microsoft.com/office/drawing/2014/main" id="{43F5580B-6498-4B6F-82C5-594B6537DFD3}"/>
              </a:ext>
            </a:extLst>
          </p:cNvPr>
          <p:cNvSpPr>
            <a:spLocks noGrp="1"/>
          </p:cNvSpPr>
          <p:nvPr>
            <p:ph type="body" sz="quarter" idx="10"/>
          </p:nvPr>
        </p:nvSpPr>
        <p:spPr>
          <a:xfrm>
            <a:off x="849049" y="4872055"/>
            <a:ext cx="10493902" cy="750146"/>
          </a:xfrm>
          <a:prstGeom prst="rect">
            <a:avLst/>
          </a:prstGeom>
        </p:spPr>
        <p:txBody>
          <a:bodyPr/>
          <a:lstStyle>
            <a:lvl1pPr marL="0" indent="0" algn="ctr">
              <a:buNone/>
              <a:defRPr sz="2400">
                <a:solidFill>
                  <a:srgbClr val="878786"/>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sv-SE"/>
              <a:t>Klicka här för att ändra format på bakgrundstexten</a:t>
            </a:r>
          </a:p>
        </p:txBody>
      </p:sp>
      <p:sp>
        <p:nvSpPr>
          <p:cNvPr id="2" name="Footer Placeholder 1">
            <a:extLst>
              <a:ext uri="{FF2B5EF4-FFF2-40B4-BE49-F238E27FC236}">
                <a16:creationId xmlns:a16="http://schemas.microsoft.com/office/drawing/2014/main" id="{BD80CAA7-6DA8-4897-BCA0-7ECF4A627513}"/>
              </a:ext>
            </a:extLst>
          </p:cNvPr>
          <p:cNvSpPr>
            <a:spLocks noGrp="1"/>
          </p:cNvSpPr>
          <p:nvPr>
            <p:ph type="ftr" sz="quarter" idx="11"/>
          </p:nvPr>
        </p:nvSpPr>
        <p:spPr/>
        <p:txBody>
          <a:bodyPr/>
          <a:lstStyle/>
          <a:p>
            <a:pPr algn="r">
              <a:defRPr/>
            </a:pPr>
            <a:r>
              <a:rPr lang="sv-SE">
                <a:solidFill>
                  <a:schemeClr val="bg1">
                    <a:lumMod val="75000"/>
                  </a:schemeClr>
                </a:solidFill>
              </a:rPr>
              <a:t>Per Lundholm</a:t>
            </a:r>
          </a:p>
        </p:txBody>
      </p:sp>
    </p:spTree>
    <p:extLst>
      <p:ext uri="{BB962C8B-B14F-4D97-AF65-F5344CB8AC3E}">
        <p14:creationId xmlns:p14="http://schemas.microsoft.com/office/powerpoint/2010/main" val="396778458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Jämförelse">
    <p:spTree>
      <p:nvGrpSpPr>
        <p:cNvPr id="1" name=""/>
        <p:cNvGrpSpPr/>
        <p:nvPr/>
      </p:nvGrpSpPr>
      <p:grpSpPr>
        <a:xfrm>
          <a:off x="0" y="0"/>
          <a:ext cx="0" cy="0"/>
          <a:chOff x="0" y="0"/>
          <a:chExt cx="0" cy="0"/>
        </a:xfrm>
      </p:grpSpPr>
      <p:sp>
        <p:nvSpPr>
          <p:cNvPr id="14" name="Title 10">
            <a:extLst>
              <a:ext uri="{FF2B5EF4-FFF2-40B4-BE49-F238E27FC236}">
                <a16:creationId xmlns:a16="http://schemas.microsoft.com/office/drawing/2014/main" id="{1C23F031-7830-43AA-96CC-C670D9D795AA}"/>
              </a:ext>
            </a:extLst>
          </p:cNvPr>
          <p:cNvSpPr>
            <a:spLocks noGrp="1"/>
          </p:cNvSpPr>
          <p:nvPr>
            <p:ph type="title"/>
          </p:nvPr>
        </p:nvSpPr>
        <p:spPr>
          <a:xfrm>
            <a:off x="465990" y="1921979"/>
            <a:ext cx="4881513" cy="1172886"/>
          </a:xfrm>
        </p:spPr>
        <p:txBody>
          <a:bodyPr/>
          <a:lstStyle>
            <a:lvl1pPr algn="l">
              <a:defRPr>
                <a:solidFill>
                  <a:schemeClr val="accent2"/>
                </a:solidFill>
              </a:defRPr>
            </a:lvl1pPr>
          </a:lstStyle>
          <a:p>
            <a:r>
              <a:rPr lang="sv-SE"/>
              <a:t>Klicka här för att ändra mall för rubrikformat</a:t>
            </a:r>
            <a:endParaRPr lang="en-US" dirty="0"/>
          </a:p>
        </p:txBody>
      </p:sp>
      <p:sp>
        <p:nvSpPr>
          <p:cNvPr id="2" name="Footer Placeholder 1">
            <a:extLst>
              <a:ext uri="{FF2B5EF4-FFF2-40B4-BE49-F238E27FC236}">
                <a16:creationId xmlns:a16="http://schemas.microsoft.com/office/drawing/2014/main" id="{3E31031D-2C80-4122-9264-65DA84B7FBE8}"/>
              </a:ext>
            </a:extLst>
          </p:cNvPr>
          <p:cNvSpPr>
            <a:spLocks noGrp="1"/>
          </p:cNvSpPr>
          <p:nvPr>
            <p:ph type="ftr" sz="quarter" idx="10"/>
          </p:nvPr>
        </p:nvSpPr>
        <p:spPr/>
        <p:txBody>
          <a:bodyPr/>
          <a:lstStyle/>
          <a:p>
            <a:pPr algn="r">
              <a:defRPr/>
            </a:pPr>
            <a:r>
              <a:rPr lang="sv-SE">
                <a:solidFill>
                  <a:schemeClr val="bg1">
                    <a:lumMod val="75000"/>
                  </a:schemeClr>
                </a:solidFill>
              </a:rPr>
              <a:t>Per Lundholm</a:t>
            </a:r>
          </a:p>
        </p:txBody>
      </p:sp>
      <p:sp>
        <p:nvSpPr>
          <p:cNvPr id="7" name="Text Placeholder 9">
            <a:extLst>
              <a:ext uri="{FF2B5EF4-FFF2-40B4-BE49-F238E27FC236}">
                <a16:creationId xmlns:a16="http://schemas.microsoft.com/office/drawing/2014/main" id="{79BF3FC2-D997-43C1-BA56-8E0462C588A0}"/>
              </a:ext>
            </a:extLst>
          </p:cNvPr>
          <p:cNvSpPr>
            <a:spLocks noGrp="1"/>
          </p:cNvSpPr>
          <p:nvPr>
            <p:ph type="body" sz="quarter" idx="11"/>
          </p:nvPr>
        </p:nvSpPr>
        <p:spPr>
          <a:xfrm>
            <a:off x="465991" y="3263070"/>
            <a:ext cx="4881512" cy="2878113"/>
          </a:xfrm>
          <a:prstGeom prst="rect">
            <a:avLst/>
          </a:prstGeom>
        </p:spPr>
        <p:txBody>
          <a:bodyPr/>
          <a:lstStyle>
            <a:lvl1pPr marL="342900" indent="-342900" algn="l">
              <a:buFont typeface="Arial" panose="020B0604020202020204" pitchFamily="34" charset="0"/>
              <a:buChar char="•"/>
              <a:defRPr sz="2400">
                <a:solidFill>
                  <a:srgbClr val="878786"/>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sv-SE"/>
              <a:t>Klicka här för att ändra format på bakgrundstexten</a:t>
            </a:r>
          </a:p>
        </p:txBody>
      </p:sp>
    </p:spTree>
    <p:extLst>
      <p:ext uri="{BB962C8B-B14F-4D97-AF65-F5344CB8AC3E}">
        <p14:creationId xmlns:p14="http://schemas.microsoft.com/office/powerpoint/2010/main" val="175836826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creenshot">
    <p:spTree>
      <p:nvGrpSpPr>
        <p:cNvPr id="1" name=""/>
        <p:cNvGrpSpPr/>
        <p:nvPr/>
      </p:nvGrpSpPr>
      <p:grpSpPr>
        <a:xfrm>
          <a:off x="0" y="0"/>
          <a:ext cx="0" cy="0"/>
          <a:chOff x="0" y="0"/>
          <a:chExt cx="0" cy="0"/>
        </a:xfrm>
      </p:grpSpPr>
      <p:sp>
        <p:nvSpPr>
          <p:cNvPr id="14" name="Title 10">
            <a:extLst>
              <a:ext uri="{FF2B5EF4-FFF2-40B4-BE49-F238E27FC236}">
                <a16:creationId xmlns:a16="http://schemas.microsoft.com/office/drawing/2014/main" id="{1C23F031-7830-43AA-96CC-C670D9D795AA}"/>
              </a:ext>
            </a:extLst>
          </p:cNvPr>
          <p:cNvSpPr>
            <a:spLocks noGrp="1"/>
          </p:cNvSpPr>
          <p:nvPr>
            <p:ph type="title"/>
          </p:nvPr>
        </p:nvSpPr>
        <p:spPr>
          <a:xfrm>
            <a:off x="465991" y="1372214"/>
            <a:ext cx="4291204" cy="1172886"/>
          </a:xfrm>
        </p:spPr>
        <p:txBody>
          <a:bodyPr/>
          <a:lstStyle>
            <a:lvl1pPr algn="l">
              <a:defRPr>
                <a:solidFill>
                  <a:schemeClr val="accent2"/>
                </a:solidFill>
              </a:defRPr>
            </a:lvl1pPr>
          </a:lstStyle>
          <a:p>
            <a:r>
              <a:rPr lang="sv-SE"/>
              <a:t>Klicka här för att ändra mall för rubrikformat</a:t>
            </a:r>
            <a:endParaRPr lang="en-US" dirty="0"/>
          </a:p>
        </p:txBody>
      </p:sp>
      <p:sp>
        <p:nvSpPr>
          <p:cNvPr id="7" name="Text Placeholder 9">
            <a:extLst>
              <a:ext uri="{FF2B5EF4-FFF2-40B4-BE49-F238E27FC236}">
                <a16:creationId xmlns:a16="http://schemas.microsoft.com/office/drawing/2014/main" id="{79BF3FC2-D997-43C1-BA56-8E0462C588A0}"/>
              </a:ext>
            </a:extLst>
          </p:cNvPr>
          <p:cNvSpPr>
            <a:spLocks noGrp="1"/>
          </p:cNvSpPr>
          <p:nvPr>
            <p:ph type="body" sz="quarter" idx="11"/>
          </p:nvPr>
        </p:nvSpPr>
        <p:spPr>
          <a:xfrm>
            <a:off x="465991" y="2713305"/>
            <a:ext cx="4130724" cy="2878113"/>
          </a:xfrm>
          <a:prstGeom prst="rect">
            <a:avLst/>
          </a:prstGeom>
        </p:spPr>
        <p:txBody>
          <a:bodyPr/>
          <a:lstStyle>
            <a:lvl1pPr marL="342900" indent="-342900" algn="l">
              <a:buFont typeface="Arial" panose="020B0604020202020204" pitchFamily="34" charset="0"/>
              <a:buChar char="•"/>
              <a:defRPr sz="2400">
                <a:solidFill>
                  <a:srgbClr val="878786"/>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sv-SE"/>
              <a:t>Klicka här för att ändra format på bakgrundstexten</a:t>
            </a:r>
          </a:p>
        </p:txBody>
      </p:sp>
      <p:pic>
        <p:nvPicPr>
          <p:cNvPr id="5" name="Picture 2" descr="D:\0 AZKAAF 0\- W O R K -\- INSPIRASIGN -\device mockup\mac.png">
            <a:extLst>
              <a:ext uri="{FF2B5EF4-FFF2-40B4-BE49-F238E27FC236}">
                <a16:creationId xmlns:a16="http://schemas.microsoft.com/office/drawing/2014/main" id="{CC1FEF8B-01AF-4EC8-A753-773C6EEFE0B4}"/>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4521202" y="1352598"/>
            <a:ext cx="7048500" cy="4225577"/>
          </a:xfrm>
          <a:prstGeom prst="rect">
            <a:avLst/>
          </a:prstGeom>
          <a:noFill/>
          <a:extLst>
            <a:ext uri="{909E8E84-426E-40DD-AFC4-6F175D3DCCD1}">
              <a14:hiddenFill xmlns:a14="http://schemas.microsoft.com/office/drawing/2010/main">
                <a:solidFill>
                  <a:srgbClr val="FFFFFF"/>
                </a:solidFill>
              </a14:hiddenFill>
            </a:ext>
          </a:extLst>
        </p:spPr>
      </p:pic>
      <p:sp>
        <p:nvSpPr>
          <p:cNvPr id="4" name="Picture Placeholder 3">
            <a:extLst>
              <a:ext uri="{FF2B5EF4-FFF2-40B4-BE49-F238E27FC236}">
                <a16:creationId xmlns:a16="http://schemas.microsoft.com/office/drawing/2014/main" id="{45D49FE8-E45B-40CA-9BA9-45E7E560A3F1}"/>
              </a:ext>
            </a:extLst>
          </p:cNvPr>
          <p:cNvSpPr>
            <a:spLocks noGrp="1"/>
          </p:cNvSpPr>
          <p:nvPr>
            <p:ph type="pic" sz="quarter" idx="12"/>
          </p:nvPr>
        </p:nvSpPr>
        <p:spPr>
          <a:xfrm>
            <a:off x="5345115" y="1668463"/>
            <a:ext cx="5400675" cy="3360737"/>
          </a:xfrm>
        </p:spPr>
        <p:txBody>
          <a:bodyPr/>
          <a:lstStyle/>
          <a:p>
            <a:r>
              <a:rPr lang="sv-SE"/>
              <a:t>Klicka på ikonen för att lägga till en bild</a:t>
            </a:r>
            <a:endParaRPr lang="en-US"/>
          </a:p>
        </p:txBody>
      </p:sp>
      <p:sp>
        <p:nvSpPr>
          <p:cNvPr id="6" name="Footer Placeholder 5">
            <a:extLst>
              <a:ext uri="{FF2B5EF4-FFF2-40B4-BE49-F238E27FC236}">
                <a16:creationId xmlns:a16="http://schemas.microsoft.com/office/drawing/2014/main" id="{E9BF3D59-72BF-49D1-86E6-833B6AA083FB}"/>
              </a:ext>
            </a:extLst>
          </p:cNvPr>
          <p:cNvSpPr>
            <a:spLocks noGrp="1"/>
          </p:cNvSpPr>
          <p:nvPr>
            <p:ph type="ftr" sz="quarter" idx="13"/>
          </p:nvPr>
        </p:nvSpPr>
        <p:spPr/>
        <p:txBody>
          <a:bodyPr/>
          <a:lstStyle/>
          <a:p>
            <a:pPr algn="r">
              <a:defRPr/>
            </a:pPr>
            <a:r>
              <a:rPr lang="sv-SE">
                <a:solidFill>
                  <a:schemeClr val="bg1">
                    <a:lumMod val="75000"/>
                  </a:schemeClr>
                </a:solidFill>
              </a:rPr>
              <a:t>Per Lundholm</a:t>
            </a:r>
          </a:p>
        </p:txBody>
      </p:sp>
    </p:spTree>
    <p:extLst>
      <p:ext uri="{BB962C8B-B14F-4D97-AF65-F5344CB8AC3E}">
        <p14:creationId xmlns:p14="http://schemas.microsoft.com/office/powerpoint/2010/main" val="140981448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14:presetBounceEnd="60000">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14:bounceEnd="60000">
                                          <p:cBhvr additive="base">
                                            <p:cTn id="7" dur="500" fill="hold"/>
                                            <p:tgtEl>
                                              <p:spTgt spid="5"/>
                                            </p:tgtEl>
                                            <p:attrNameLst>
                                              <p:attrName>ppt_x</p:attrName>
                                            </p:attrNameLst>
                                          </p:cBhvr>
                                          <p:tavLst>
                                            <p:tav tm="0">
                                              <p:val>
                                                <p:strVal val="1+#ppt_w/2"/>
                                              </p:val>
                                            </p:tav>
                                            <p:tav tm="100000">
                                              <p:val>
                                                <p:strVal val="#ppt_x"/>
                                              </p:val>
                                            </p:tav>
                                          </p:tavLst>
                                        </p:anim>
                                        <p:anim calcmode="lin" valueType="num" p14:bounceEnd="60000">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Rubrik + Bild">
    <p:bg>
      <p:bgPr>
        <a:solidFill>
          <a:schemeClr val="accent2"/>
        </a:solidFill>
        <a:effectLst/>
      </p:bgPr>
    </p:bg>
    <p:spTree>
      <p:nvGrpSpPr>
        <p:cNvPr id="1" name=""/>
        <p:cNvGrpSpPr/>
        <p:nvPr/>
      </p:nvGrpSpPr>
      <p:grpSpPr>
        <a:xfrm>
          <a:off x="0" y="0"/>
          <a:ext cx="0" cy="0"/>
          <a:chOff x="0" y="0"/>
          <a:chExt cx="0" cy="0"/>
        </a:xfrm>
      </p:grpSpPr>
      <p:sp>
        <p:nvSpPr>
          <p:cNvPr id="3" name="Text Placeholder 9">
            <a:extLst>
              <a:ext uri="{FF2B5EF4-FFF2-40B4-BE49-F238E27FC236}">
                <a16:creationId xmlns:a16="http://schemas.microsoft.com/office/drawing/2014/main" id="{4B303BD6-7985-409A-9407-F7151EFA9CB2}"/>
              </a:ext>
            </a:extLst>
          </p:cNvPr>
          <p:cNvSpPr>
            <a:spLocks noGrp="1"/>
          </p:cNvSpPr>
          <p:nvPr>
            <p:ph type="body" sz="quarter" idx="10"/>
          </p:nvPr>
        </p:nvSpPr>
        <p:spPr>
          <a:xfrm>
            <a:off x="461435" y="2902772"/>
            <a:ext cx="5634566" cy="2192077"/>
          </a:xfrm>
          <a:prstGeom prst="rect">
            <a:avLst/>
          </a:prstGeom>
        </p:spPr>
        <p:txBody>
          <a:bodyPr/>
          <a:lstStyle>
            <a:lvl1pPr marL="0" indent="0" algn="ctr">
              <a:buNone/>
              <a:defRPr sz="2400">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sv-SE"/>
              <a:t>Klicka här för att ändra format på bakgrundstexten</a:t>
            </a:r>
          </a:p>
        </p:txBody>
      </p:sp>
      <p:sp>
        <p:nvSpPr>
          <p:cNvPr id="4" name="Title 10">
            <a:extLst>
              <a:ext uri="{FF2B5EF4-FFF2-40B4-BE49-F238E27FC236}">
                <a16:creationId xmlns:a16="http://schemas.microsoft.com/office/drawing/2014/main" id="{5DC1F4B6-CE62-43B2-B21D-CFDC4C737004}"/>
              </a:ext>
            </a:extLst>
          </p:cNvPr>
          <p:cNvSpPr>
            <a:spLocks noGrp="1"/>
          </p:cNvSpPr>
          <p:nvPr>
            <p:ph type="title"/>
          </p:nvPr>
        </p:nvSpPr>
        <p:spPr>
          <a:xfrm>
            <a:off x="461436" y="2116666"/>
            <a:ext cx="5634566" cy="660400"/>
          </a:xfrm>
        </p:spPr>
        <p:txBody>
          <a:bodyPr/>
          <a:lstStyle>
            <a:lvl1pPr algn="ctr">
              <a:defRPr>
                <a:solidFill>
                  <a:schemeClr val="bg1"/>
                </a:solidFill>
              </a:defRPr>
            </a:lvl1pPr>
          </a:lstStyle>
          <a:p>
            <a:r>
              <a:rPr lang="sv-SE"/>
              <a:t>Klicka här för att ändra mall för rubrikformat</a:t>
            </a:r>
            <a:endParaRPr lang="en-US" dirty="0"/>
          </a:p>
        </p:txBody>
      </p:sp>
      <p:sp>
        <p:nvSpPr>
          <p:cNvPr id="7" name="Picture Placeholder 6">
            <a:extLst>
              <a:ext uri="{FF2B5EF4-FFF2-40B4-BE49-F238E27FC236}">
                <a16:creationId xmlns:a16="http://schemas.microsoft.com/office/drawing/2014/main" id="{B194F4D5-4489-4BC5-8974-13AC4E3BF582}"/>
              </a:ext>
            </a:extLst>
          </p:cNvPr>
          <p:cNvSpPr>
            <a:spLocks noGrp="1"/>
          </p:cNvSpPr>
          <p:nvPr>
            <p:ph type="pic" sz="quarter" idx="11"/>
          </p:nvPr>
        </p:nvSpPr>
        <p:spPr>
          <a:xfrm>
            <a:off x="6316663" y="0"/>
            <a:ext cx="5875337" cy="6858000"/>
          </a:xfrm>
          <a:solidFill>
            <a:srgbClr val="FBFAF7"/>
          </a:solidFill>
        </p:spPr>
        <p:txBody>
          <a:bodyPr/>
          <a:lstStyle/>
          <a:p>
            <a:r>
              <a:rPr lang="sv-SE"/>
              <a:t>Klicka på ikonen för att lägga till en bild</a:t>
            </a:r>
            <a:endParaRPr lang="en-US"/>
          </a:p>
        </p:txBody>
      </p:sp>
      <p:sp>
        <p:nvSpPr>
          <p:cNvPr id="8" name="Footer Placeholder 7">
            <a:extLst>
              <a:ext uri="{FF2B5EF4-FFF2-40B4-BE49-F238E27FC236}">
                <a16:creationId xmlns:a16="http://schemas.microsoft.com/office/drawing/2014/main" id="{5374A74D-6109-429A-A840-D6CCD76C1B07}"/>
              </a:ext>
            </a:extLst>
          </p:cNvPr>
          <p:cNvSpPr>
            <a:spLocks noGrp="1"/>
          </p:cNvSpPr>
          <p:nvPr>
            <p:ph type="ftr" sz="quarter" idx="12"/>
          </p:nvPr>
        </p:nvSpPr>
        <p:spPr/>
        <p:txBody>
          <a:bodyPr/>
          <a:lstStyle/>
          <a:p>
            <a:pPr algn="r">
              <a:defRPr/>
            </a:pPr>
            <a:r>
              <a:rPr lang="sv-SE">
                <a:solidFill>
                  <a:schemeClr val="bg1">
                    <a:lumMod val="75000"/>
                  </a:schemeClr>
                </a:solidFill>
              </a:rPr>
              <a:t>Per Lundholm</a:t>
            </a:r>
          </a:p>
        </p:txBody>
      </p:sp>
    </p:spTree>
    <p:extLst>
      <p:ext uri="{BB962C8B-B14F-4D97-AF65-F5344CB8AC3E}">
        <p14:creationId xmlns:p14="http://schemas.microsoft.com/office/powerpoint/2010/main" val="10219374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Rubrik + Bild (alt)">
    <p:bg>
      <p:bgPr>
        <a:solidFill>
          <a:schemeClr val="accent2"/>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B194F4D5-4489-4BC5-8974-13AC4E3BF582}"/>
              </a:ext>
            </a:extLst>
          </p:cNvPr>
          <p:cNvSpPr>
            <a:spLocks noGrp="1"/>
          </p:cNvSpPr>
          <p:nvPr>
            <p:ph type="pic" sz="quarter" idx="11"/>
          </p:nvPr>
        </p:nvSpPr>
        <p:spPr>
          <a:xfrm>
            <a:off x="0" y="0"/>
            <a:ext cx="5875337" cy="6858000"/>
          </a:xfrm>
          <a:solidFill>
            <a:srgbClr val="FBFAF7"/>
          </a:solidFill>
        </p:spPr>
        <p:txBody>
          <a:bodyPr/>
          <a:lstStyle/>
          <a:p>
            <a:r>
              <a:rPr lang="sv-SE"/>
              <a:t>Klicka på ikonen för att lägga till en bild</a:t>
            </a:r>
            <a:endParaRPr lang="en-US"/>
          </a:p>
        </p:txBody>
      </p:sp>
      <p:sp>
        <p:nvSpPr>
          <p:cNvPr id="3" name="Text Placeholder 9">
            <a:extLst>
              <a:ext uri="{FF2B5EF4-FFF2-40B4-BE49-F238E27FC236}">
                <a16:creationId xmlns:a16="http://schemas.microsoft.com/office/drawing/2014/main" id="{4B303BD6-7985-409A-9407-F7151EFA9CB2}"/>
              </a:ext>
            </a:extLst>
          </p:cNvPr>
          <p:cNvSpPr>
            <a:spLocks noGrp="1"/>
          </p:cNvSpPr>
          <p:nvPr>
            <p:ph type="body" sz="quarter" idx="10"/>
          </p:nvPr>
        </p:nvSpPr>
        <p:spPr>
          <a:xfrm>
            <a:off x="6197070" y="2902772"/>
            <a:ext cx="5634566" cy="2192077"/>
          </a:xfrm>
          <a:prstGeom prst="rect">
            <a:avLst/>
          </a:prstGeom>
        </p:spPr>
        <p:txBody>
          <a:bodyPr/>
          <a:lstStyle>
            <a:lvl1pPr marL="0" indent="0" algn="ctr">
              <a:buNone/>
              <a:defRPr sz="2400">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sv-SE"/>
              <a:t>Klicka här för att ändra format på bakgrundstexten</a:t>
            </a:r>
          </a:p>
        </p:txBody>
      </p:sp>
      <p:sp>
        <p:nvSpPr>
          <p:cNvPr id="4" name="Title 10">
            <a:extLst>
              <a:ext uri="{FF2B5EF4-FFF2-40B4-BE49-F238E27FC236}">
                <a16:creationId xmlns:a16="http://schemas.microsoft.com/office/drawing/2014/main" id="{5DC1F4B6-CE62-43B2-B21D-CFDC4C737004}"/>
              </a:ext>
            </a:extLst>
          </p:cNvPr>
          <p:cNvSpPr>
            <a:spLocks noGrp="1"/>
          </p:cNvSpPr>
          <p:nvPr>
            <p:ph type="title"/>
          </p:nvPr>
        </p:nvSpPr>
        <p:spPr>
          <a:xfrm>
            <a:off x="6197071" y="2116666"/>
            <a:ext cx="5634566" cy="660400"/>
          </a:xfrm>
        </p:spPr>
        <p:txBody>
          <a:bodyPr/>
          <a:lstStyle>
            <a:lvl1pPr algn="ctr">
              <a:defRPr>
                <a:solidFill>
                  <a:schemeClr val="bg1"/>
                </a:solidFill>
              </a:defRPr>
            </a:lvl1pPr>
          </a:lstStyle>
          <a:p>
            <a:r>
              <a:rPr lang="sv-SE"/>
              <a:t>Klicka här för att ändra mall för rubrikformat</a:t>
            </a:r>
            <a:endParaRPr lang="en-US" dirty="0"/>
          </a:p>
        </p:txBody>
      </p:sp>
      <p:sp>
        <p:nvSpPr>
          <p:cNvPr id="2" name="Footer Placeholder 1">
            <a:extLst>
              <a:ext uri="{FF2B5EF4-FFF2-40B4-BE49-F238E27FC236}">
                <a16:creationId xmlns:a16="http://schemas.microsoft.com/office/drawing/2014/main" id="{76B68A88-179B-40D2-BB63-E02AC5BBA836}"/>
              </a:ext>
            </a:extLst>
          </p:cNvPr>
          <p:cNvSpPr>
            <a:spLocks noGrp="1"/>
          </p:cNvSpPr>
          <p:nvPr>
            <p:ph type="ftr" sz="quarter" idx="12"/>
          </p:nvPr>
        </p:nvSpPr>
        <p:spPr/>
        <p:txBody>
          <a:bodyPr/>
          <a:lstStyle/>
          <a:p>
            <a:pPr algn="r">
              <a:defRPr/>
            </a:pPr>
            <a:r>
              <a:rPr lang="sv-SE">
                <a:solidFill>
                  <a:schemeClr val="bg1">
                    <a:lumMod val="75000"/>
                  </a:schemeClr>
                </a:solidFill>
              </a:rPr>
              <a:t>Per Lundholm</a:t>
            </a:r>
          </a:p>
        </p:txBody>
      </p:sp>
    </p:spTree>
    <p:extLst>
      <p:ext uri="{BB962C8B-B14F-4D97-AF65-F5344CB8AC3E}">
        <p14:creationId xmlns:p14="http://schemas.microsoft.com/office/powerpoint/2010/main" val="24447677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
    <p:bg>
      <p:bgPr>
        <a:solidFill>
          <a:schemeClr val="accent2"/>
        </a:solidFill>
        <a:effectLst/>
      </p:bgPr>
    </p:bg>
    <p:spTree>
      <p:nvGrpSpPr>
        <p:cNvPr id="1" name=""/>
        <p:cNvGrpSpPr/>
        <p:nvPr/>
      </p:nvGrpSpPr>
      <p:grpSpPr>
        <a:xfrm>
          <a:off x="0" y="0"/>
          <a:ext cx="0" cy="0"/>
          <a:chOff x="0" y="0"/>
          <a:chExt cx="0" cy="0"/>
        </a:xfrm>
      </p:grpSpPr>
      <p:sp>
        <p:nvSpPr>
          <p:cNvPr id="3" name="Text Placeholder 9">
            <a:extLst>
              <a:ext uri="{FF2B5EF4-FFF2-40B4-BE49-F238E27FC236}">
                <a16:creationId xmlns:a16="http://schemas.microsoft.com/office/drawing/2014/main" id="{4B303BD6-7985-409A-9407-F7151EFA9CB2}"/>
              </a:ext>
            </a:extLst>
          </p:cNvPr>
          <p:cNvSpPr>
            <a:spLocks noGrp="1"/>
          </p:cNvSpPr>
          <p:nvPr>
            <p:ph type="body" sz="quarter" idx="10"/>
          </p:nvPr>
        </p:nvSpPr>
        <p:spPr>
          <a:xfrm>
            <a:off x="849049" y="2286000"/>
            <a:ext cx="10493903" cy="2808849"/>
          </a:xfrm>
          <a:prstGeom prst="rect">
            <a:avLst/>
          </a:prstGeom>
        </p:spPr>
        <p:txBody>
          <a:bodyPr/>
          <a:lstStyle>
            <a:lvl1pPr marL="0" indent="0" algn="ctr">
              <a:buNone/>
              <a:defRPr sz="2400">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sv-SE"/>
              <a:t>Klicka här för att ändra format på bakgrundstexten</a:t>
            </a:r>
          </a:p>
        </p:txBody>
      </p:sp>
      <p:sp>
        <p:nvSpPr>
          <p:cNvPr id="4" name="Title 10">
            <a:extLst>
              <a:ext uri="{FF2B5EF4-FFF2-40B4-BE49-F238E27FC236}">
                <a16:creationId xmlns:a16="http://schemas.microsoft.com/office/drawing/2014/main" id="{5DC1F4B6-CE62-43B2-B21D-CFDC4C737004}"/>
              </a:ext>
            </a:extLst>
          </p:cNvPr>
          <p:cNvSpPr>
            <a:spLocks noGrp="1"/>
          </p:cNvSpPr>
          <p:nvPr>
            <p:ph type="title"/>
          </p:nvPr>
        </p:nvSpPr>
        <p:spPr>
          <a:xfrm>
            <a:off x="849048" y="1473199"/>
            <a:ext cx="10493903" cy="660400"/>
          </a:xfrm>
        </p:spPr>
        <p:txBody>
          <a:bodyPr/>
          <a:lstStyle>
            <a:lvl1pPr algn="ctr">
              <a:defRPr>
                <a:solidFill>
                  <a:schemeClr val="bg1"/>
                </a:solidFill>
              </a:defRPr>
            </a:lvl1pPr>
          </a:lstStyle>
          <a:p>
            <a:r>
              <a:rPr lang="sv-SE"/>
              <a:t>Klicka här för att ändra mall för rubrikformat</a:t>
            </a:r>
            <a:endParaRPr lang="en-US" dirty="0"/>
          </a:p>
        </p:txBody>
      </p:sp>
      <p:sp>
        <p:nvSpPr>
          <p:cNvPr id="2" name="Footer Placeholder 1">
            <a:extLst>
              <a:ext uri="{FF2B5EF4-FFF2-40B4-BE49-F238E27FC236}">
                <a16:creationId xmlns:a16="http://schemas.microsoft.com/office/drawing/2014/main" id="{A3CAB97C-6412-4F74-9F62-A54F47553318}"/>
              </a:ext>
            </a:extLst>
          </p:cNvPr>
          <p:cNvSpPr>
            <a:spLocks noGrp="1"/>
          </p:cNvSpPr>
          <p:nvPr>
            <p:ph type="ftr" sz="quarter" idx="11"/>
          </p:nvPr>
        </p:nvSpPr>
        <p:spPr/>
        <p:txBody>
          <a:bodyPr/>
          <a:lstStyle/>
          <a:p>
            <a:pPr algn="r">
              <a:defRPr/>
            </a:pPr>
            <a:r>
              <a:rPr lang="sv-SE">
                <a:solidFill>
                  <a:schemeClr val="bg1">
                    <a:lumMod val="75000"/>
                  </a:schemeClr>
                </a:solidFill>
              </a:rPr>
              <a:t>Per Lundholm</a:t>
            </a:r>
          </a:p>
        </p:txBody>
      </p:sp>
    </p:spTree>
    <p:extLst>
      <p:ext uri="{BB962C8B-B14F-4D97-AF65-F5344CB8AC3E}">
        <p14:creationId xmlns:p14="http://schemas.microsoft.com/office/powerpoint/2010/main" val="19135237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elad">
    <p:bg>
      <p:bgPr>
        <a:solidFill>
          <a:schemeClr val="accent2"/>
        </a:solidFill>
        <a:effectLst/>
      </p:bgPr>
    </p:bg>
    <p:spTree>
      <p:nvGrpSpPr>
        <p:cNvPr id="1" name=""/>
        <p:cNvGrpSpPr/>
        <p:nvPr/>
      </p:nvGrpSpPr>
      <p:grpSpPr>
        <a:xfrm>
          <a:off x="0" y="0"/>
          <a:ext cx="0" cy="0"/>
          <a:chOff x="0" y="0"/>
          <a:chExt cx="0" cy="0"/>
        </a:xfrm>
      </p:grpSpPr>
      <p:sp>
        <p:nvSpPr>
          <p:cNvPr id="3" name="Text Placeholder 9">
            <a:extLst>
              <a:ext uri="{FF2B5EF4-FFF2-40B4-BE49-F238E27FC236}">
                <a16:creationId xmlns:a16="http://schemas.microsoft.com/office/drawing/2014/main" id="{4B303BD6-7985-409A-9407-F7151EFA9CB2}"/>
              </a:ext>
            </a:extLst>
          </p:cNvPr>
          <p:cNvSpPr>
            <a:spLocks noGrp="1"/>
          </p:cNvSpPr>
          <p:nvPr>
            <p:ph type="body" sz="quarter" idx="10"/>
          </p:nvPr>
        </p:nvSpPr>
        <p:spPr>
          <a:xfrm>
            <a:off x="849049" y="1879601"/>
            <a:ext cx="10493903" cy="1676400"/>
          </a:xfrm>
          <a:prstGeom prst="rect">
            <a:avLst/>
          </a:prstGeom>
        </p:spPr>
        <p:txBody>
          <a:bodyPr/>
          <a:lstStyle>
            <a:lvl1pPr marL="0" indent="0" algn="ctr">
              <a:buNone/>
              <a:defRPr sz="2400">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sv-SE"/>
              <a:t>Klicka här för att ändra format på bakgrundstexten</a:t>
            </a:r>
          </a:p>
        </p:txBody>
      </p:sp>
      <p:sp>
        <p:nvSpPr>
          <p:cNvPr id="4" name="Title 10">
            <a:extLst>
              <a:ext uri="{FF2B5EF4-FFF2-40B4-BE49-F238E27FC236}">
                <a16:creationId xmlns:a16="http://schemas.microsoft.com/office/drawing/2014/main" id="{5DC1F4B6-CE62-43B2-B21D-CFDC4C737004}"/>
              </a:ext>
            </a:extLst>
          </p:cNvPr>
          <p:cNvSpPr>
            <a:spLocks noGrp="1"/>
          </p:cNvSpPr>
          <p:nvPr>
            <p:ph type="title"/>
          </p:nvPr>
        </p:nvSpPr>
        <p:spPr>
          <a:xfrm>
            <a:off x="849049" y="1066799"/>
            <a:ext cx="10493903" cy="660400"/>
          </a:xfrm>
        </p:spPr>
        <p:txBody>
          <a:bodyPr/>
          <a:lstStyle>
            <a:lvl1pPr algn="ctr">
              <a:defRPr>
                <a:solidFill>
                  <a:schemeClr val="bg1"/>
                </a:solidFill>
              </a:defRPr>
            </a:lvl1pPr>
          </a:lstStyle>
          <a:p>
            <a:r>
              <a:rPr lang="sv-SE"/>
              <a:t>Klicka här för att ändra mall för rubrikformat</a:t>
            </a:r>
            <a:endParaRPr lang="en-US" dirty="0"/>
          </a:p>
        </p:txBody>
      </p:sp>
      <p:sp>
        <p:nvSpPr>
          <p:cNvPr id="5" name="Picture Placeholder 6">
            <a:extLst>
              <a:ext uri="{FF2B5EF4-FFF2-40B4-BE49-F238E27FC236}">
                <a16:creationId xmlns:a16="http://schemas.microsoft.com/office/drawing/2014/main" id="{81F18E5B-48A1-4C81-8900-E3BD3B1AC93F}"/>
              </a:ext>
            </a:extLst>
          </p:cNvPr>
          <p:cNvSpPr>
            <a:spLocks noGrp="1"/>
          </p:cNvSpPr>
          <p:nvPr>
            <p:ph type="pic" sz="quarter" idx="11"/>
          </p:nvPr>
        </p:nvSpPr>
        <p:spPr>
          <a:xfrm>
            <a:off x="0" y="3962400"/>
            <a:ext cx="12192000" cy="2895599"/>
          </a:xfrm>
          <a:solidFill>
            <a:srgbClr val="FBFAF7"/>
          </a:solidFill>
        </p:spPr>
        <p:txBody>
          <a:bodyPr/>
          <a:lstStyle/>
          <a:p>
            <a:r>
              <a:rPr lang="sv-SE"/>
              <a:t>Klicka på ikonen för att lägga till en bild</a:t>
            </a:r>
            <a:endParaRPr lang="en-US"/>
          </a:p>
        </p:txBody>
      </p:sp>
      <p:sp>
        <p:nvSpPr>
          <p:cNvPr id="2" name="Footer Placeholder 1">
            <a:extLst>
              <a:ext uri="{FF2B5EF4-FFF2-40B4-BE49-F238E27FC236}">
                <a16:creationId xmlns:a16="http://schemas.microsoft.com/office/drawing/2014/main" id="{7488837D-99FE-4963-94A6-AB5D6D65F4FF}"/>
              </a:ext>
            </a:extLst>
          </p:cNvPr>
          <p:cNvSpPr>
            <a:spLocks noGrp="1"/>
          </p:cNvSpPr>
          <p:nvPr>
            <p:ph type="ftr" sz="quarter" idx="12"/>
          </p:nvPr>
        </p:nvSpPr>
        <p:spPr/>
        <p:txBody>
          <a:bodyPr/>
          <a:lstStyle/>
          <a:p>
            <a:pPr algn="r">
              <a:defRPr/>
            </a:pPr>
            <a:r>
              <a:rPr lang="sv-SE">
                <a:solidFill>
                  <a:schemeClr val="bg1">
                    <a:lumMod val="75000"/>
                  </a:schemeClr>
                </a:solidFill>
              </a:rPr>
              <a:t>Per Lundholm</a:t>
            </a:r>
          </a:p>
        </p:txBody>
      </p:sp>
    </p:spTree>
    <p:extLst>
      <p:ext uri="{BB962C8B-B14F-4D97-AF65-F5344CB8AC3E}">
        <p14:creationId xmlns:p14="http://schemas.microsoft.com/office/powerpoint/2010/main" val="32415133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elad (alt)">
    <p:bg>
      <p:bgPr>
        <a:solidFill>
          <a:schemeClr val="accent2"/>
        </a:solidFill>
        <a:effectLst/>
      </p:bgPr>
    </p:bg>
    <p:spTree>
      <p:nvGrpSpPr>
        <p:cNvPr id="1" name=""/>
        <p:cNvGrpSpPr/>
        <p:nvPr/>
      </p:nvGrpSpPr>
      <p:grpSpPr>
        <a:xfrm>
          <a:off x="0" y="0"/>
          <a:ext cx="0" cy="0"/>
          <a:chOff x="0" y="0"/>
          <a:chExt cx="0" cy="0"/>
        </a:xfrm>
      </p:grpSpPr>
      <p:sp>
        <p:nvSpPr>
          <p:cNvPr id="3" name="Text Placeholder 9">
            <a:extLst>
              <a:ext uri="{FF2B5EF4-FFF2-40B4-BE49-F238E27FC236}">
                <a16:creationId xmlns:a16="http://schemas.microsoft.com/office/drawing/2014/main" id="{4B303BD6-7985-409A-9407-F7151EFA9CB2}"/>
              </a:ext>
            </a:extLst>
          </p:cNvPr>
          <p:cNvSpPr>
            <a:spLocks noGrp="1"/>
          </p:cNvSpPr>
          <p:nvPr>
            <p:ph type="body" sz="quarter" idx="10"/>
          </p:nvPr>
        </p:nvSpPr>
        <p:spPr>
          <a:xfrm>
            <a:off x="849049" y="4241802"/>
            <a:ext cx="10493903" cy="1676400"/>
          </a:xfrm>
          <a:prstGeom prst="rect">
            <a:avLst/>
          </a:prstGeom>
        </p:spPr>
        <p:txBody>
          <a:bodyPr/>
          <a:lstStyle>
            <a:lvl1pPr marL="0" indent="0" algn="ctr">
              <a:buNone/>
              <a:defRPr sz="2400">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sv-SE"/>
              <a:t>Klicka här för att ändra format på bakgrundstexten</a:t>
            </a:r>
          </a:p>
        </p:txBody>
      </p:sp>
      <p:sp>
        <p:nvSpPr>
          <p:cNvPr id="4" name="Title 10">
            <a:extLst>
              <a:ext uri="{FF2B5EF4-FFF2-40B4-BE49-F238E27FC236}">
                <a16:creationId xmlns:a16="http://schemas.microsoft.com/office/drawing/2014/main" id="{5DC1F4B6-CE62-43B2-B21D-CFDC4C737004}"/>
              </a:ext>
            </a:extLst>
          </p:cNvPr>
          <p:cNvSpPr>
            <a:spLocks noGrp="1"/>
          </p:cNvSpPr>
          <p:nvPr>
            <p:ph type="title"/>
          </p:nvPr>
        </p:nvSpPr>
        <p:spPr>
          <a:xfrm>
            <a:off x="849049" y="3429000"/>
            <a:ext cx="10493903" cy="660400"/>
          </a:xfrm>
        </p:spPr>
        <p:txBody>
          <a:bodyPr/>
          <a:lstStyle>
            <a:lvl1pPr algn="ctr">
              <a:defRPr>
                <a:solidFill>
                  <a:schemeClr val="bg1"/>
                </a:solidFill>
              </a:defRPr>
            </a:lvl1pPr>
          </a:lstStyle>
          <a:p>
            <a:r>
              <a:rPr lang="sv-SE"/>
              <a:t>Klicka här för att ändra mall för rubrikformat</a:t>
            </a:r>
            <a:endParaRPr lang="en-US" dirty="0"/>
          </a:p>
        </p:txBody>
      </p:sp>
      <p:sp>
        <p:nvSpPr>
          <p:cNvPr id="5" name="Picture Placeholder 6">
            <a:extLst>
              <a:ext uri="{FF2B5EF4-FFF2-40B4-BE49-F238E27FC236}">
                <a16:creationId xmlns:a16="http://schemas.microsoft.com/office/drawing/2014/main" id="{81F18E5B-48A1-4C81-8900-E3BD3B1AC93F}"/>
              </a:ext>
            </a:extLst>
          </p:cNvPr>
          <p:cNvSpPr>
            <a:spLocks noGrp="1"/>
          </p:cNvSpPr>
          <p:nvPr>
            <p:ph type="pic" sz="quarter" idx="11"/>
          </p:nvPr>
        </p:nvSpPr>
        <p:spPr>
          <a:xfrm>
            <a:off x="0" y="0"/>
            <a:ext cx="12192000" cy="2895599"/>
          </a:xfrm>
          <a:solidFill>
            <a:srgbClr val="FBFAF7"/>
          </a:solidFill>
        </p:spPr>
        <p:txBody>
          <a:bodyPr/>
          <a:lstStyle/>
          <a:p>
            <a:r>
              <a:rPr lang="sv-SE"/>
              <a:t>Klicka på ikonen för att lägga till en bild</a:t>
            </a:r>
            <a:endParaRPr lang="en-US"/>
          </a:p>
        </p:txBody>
      </p:sp>
      <p:sp>
        <p:nvSpPr>
          <p:cNvPr id="2" name="Footer Placeholder 1">
            <a:extLst>
              <a:ext uri="{FF2B5EF4-FFF2-40B4-BE49-F238E27FC236}">
                <a16:creationId xmlns:a16="http://schemas.microsoft.com/office/drawing/2014/main" id="{7207A89A-361F-4DE6-9750-21002A825C53}"/>
              </a:ext>
            </a:extLst>
          </p:cNvPr>
          <p:cNvSpPr>
            <a:spLocks noGrp="1"/>
          </p:cNvSpPr>
          <p:nvPr>
            <p:ph type="ftr" sz="quarter" idx="12"/>
          </p:nvPr>
        </p:nvSpPr>
        <p:spPr/>
        <p:txBody>
          <a:bodyPr/>
          <a:lstStyle/>
          <a:p>
            <a:pPr algn="r">
              <a:defRPr/>
            </a:pPr>
            <a:r>
              <a:rPr lang="sv-SE">
                <a:solidFill>
                  <a:schemeClr val="bg1">
                    <a:lumMod val="75000"/>
                  </a:schemeClr>
                </a:solidFill>
              </a:rPr>
              <a:t>Per Lundholm</a:t>
            </a:r>
          </a:p>
        </p:txBody>
      </p:sp>
    </p:spTree>
    <p:extLst>
      <p:ext uri="{BB962C8B-B14F-4D97-AF65-F5344CB8AC3E}">
        <p14:creationId xmlns:p14="http://schemas.microsoft.com/office/powerpoint/2010/main" val="29694575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ild">
    <p:bg>
      <p:bgPr>
        <a:solidFill>
          <a:schemeClr val="accent2"/>
        </a:solidFill>
        <a:effectLst/>
      </p:bgPr>
    </p:bg>
    <p:spTree>
      <p:nvGrpSpPr>
        <p:cNvPr id="1" name=""/>
        <p:cNvGrpSpPr/>
        <p:nvPr/>
      </p:nvGrpSpPr>
      <p:grpSpPr>
        <a:xfrm>
          <a:off x="0" y="0"/>
          <a:ext cx="0" cy="0"/>
          <a:chOff x="0" y="0"/>
          <a:chExt cx="0" cy="0"/>
        </a:xfrm>
      </p:grpSpPr>
      <p:sp>
        <p:nvSpPr>
          <p:cNvPr id="5" name="Picture Placeholder 6">
            <a:extLst>
              <a:ext uri="{FF2B5EF4-FFF2-40B4-BE49-F238E27FC236}">
                <a16:creationId xmlns:a16="http://schemas.microsoft.com/office/drawing/2014/main" id="{81F18E5B-48A1-4C81-8900-E3BD3B1AC93F}"/>
              </a:ext>
            </a:extLst>
          </p:cNvPr>
          <p:cNvSpPr>
            <a:spLocks noGrp="1"/>
          </p:cNvSpPr>
          <p:nvPr>
            <p:ph type="pic" sz="quarter" idx="11" hasCustomPrompt="1"/>
          </p:nvPr>
        </p:nvSpPr>
        <p:spPr>
          <a:xfrm>
            <a:off x="0" y="0"/>
            <a:ext cx="12192000" cy="6858000"/>
          </a:xfrm>
          <a:solidFill>
            <a:srgbClr val="43636B"/>
          </a:solidFill>
        </p:spPr>
        <p:txBody>
          <a:bodyPr/>
          <a:lstStyle>
            <a:lvl1pPr>
              <a:defRPr/>
            </a:lvl1pPr>
          </a:lstStyle>
          <a:p>
            <a:r>
              <a:rPr lang="en-US"/>
              <a:t>Add picture and send it back.</a:t>
            </a:r>
          </a:p>
        </p:txBody>
      </p:sp>
      <p:sp>
        <p:nvSpPr>
          <p:cNvPr id="3" name="Text Placeholder 9">
            <a:extLst>
              <a:ext uri="{FF2B5EF4-FFF2-40B4-BE49-F238E27FC236}">
                <a16:creationId xmlns:a16="http://schemas.microsoft.com/office/drawing/2014/main" id="{4B303BD6-7985-409A-9407-F7151EFA9CB2}"/>
              </a:ext>
            </a:extLst>
          </p:cNvPr>
          <p:cNvSpPr>
            <a:spLocks noGrp="1"/>
          </p:cNvSpPr>
          <p:nvPr>
            <p:ph type="body" sz="quarter" idx="10"/>
          </p:nvPr>
        </p:nvSpPr>
        <p:spPr>
          <a:xfrm>
            <a:off x="849049" y="4719597"/>
            <a:ext cx="10493903" cy="1676400"/>
          </a:xfrm>
          <a:prstGeom prst="rect">
            <a:avLst/>
          </a:prstGeom>
        </p:spPr>
        <p:txBody>
          <a:bodyPr/>
          <a:lstStyle>
            <a:lvl1pPr marL="0" indent="0" algn="ctr">
              <a:buNone/>
              <a:defRPr sz="2400">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sv-SE"/>
              <a:t>Klicka här för att ändra format på bakgrundstexten</a:t>
            </a:r>
          </a:p>
        </p:txBody>
      </p:sp>
      <p:sp>
        <p:nvSpPr>
          <p:cNvPr id="4" name="Title 10">
            <a:extLst>
              <a:ext uri="{FF2B5EF4-FFF2-40B4-BE49-F238E27FC236}">
                <a16:creationId xmlns:a16="http://schemas.microsoft.com/office/drawing/2014/main" id="{5DC1F4B6-CE62-43B2-B21D-CFDC4C737004}"/>
              </a:ext>
            </a:extLst>
          </p:cNvPr>
          <p:cNvSpPr>
            <a:spLocks noGrp="1"/>
          </p:cNvSpPr>
          <p:nvPr>
            <p:ph type="title"/>
          </p:nvPr>
        </p:nvSpPr>
        <p:spPr>
          <a:xfrm>
            <a:off x="849049" y="3906795"/>
            <a:ext cx="10493903" cy="660400"/>
          </a:xfrm>
        </p:spPr>
        <p:txBody>
          <a:bodyPr/>
          <a:lstStyle>
            <a:lvl1pPr algn="ctr">
              <a:defRPr>
                <a:solidFill>
                  <a:schemeClr val="bg1"/>
                </a:solidFill>
              </a:defRPr>
            </a:lvl1pPr>
          </a:lstStyle>
          <a:p>
            <a:r>
              <a:rPr lang="sv-SE"/>
              <a:t>Klicka här för att ändra mall för rubrikformat</a:t>
            </a:r>
            <a:endParaRPr lang="en-US" dirty="0"/>
          </a:p>
        </p:txBody>
      </p:sp>
      <p:sp>
        <p:nvSpPr>
          <p:cNvPr id="2" name="Footer Placeholder 1">
            <a:extLst>
              <a:ext uri="{FF2B5EF4-FFF2-40B4-BE49-F238E27FC236}">
                <a16:creationId xmlns:a16="http://schemas.microsoft.com/office/drawing/2014/main" id="{DD4F8704-A714-4BEE-AE9E-A785FCAC0E2B}"/>
              </a:ext>
            </a:extLst>
          </p:cNvPr>
          <p:cNvSpPr>
            <a:spLocks noGrp="1"/>
          </p:cNvSpPr>
          <p:nvPr>
            <p:ph type="ftr" sz="quarter" idx="12"/>
          </p:nvPr>
        </p:nvSpPr>
        <p:spPr/>
        <p:txBody>
          <a:bodyPr/>
          <a:lstStyle/>
          <a:p>
            <a:pPr algn="r">
              <a:defRPr/>
            </a:pPr>
            <a:r>
              <a:rPr lang="sv-SE">
                <a:solidFill>
                  <a:schemeClr val="bg1">
                    <a:lumMod val="75000"/>
                  </a:schemeClr>
                </a:solidFill>
              </a:rPr>
              <a:t>Per Lundholm</a:t>
            </a:r>
          </a:p>
        </p:txBody>
      </p:sp>
    </p:spTree>
    <p:extLst>
      <p:ext uri="{BB962C8B-B14F-4D97-AF65-F5344CB8AC3E}">
        <p14:creationId xmlns:p14="http://schemas.microsoft.com/office/powerpoint/2010/main" val="7704912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kon + Rubrik">
    <p:bg>
      <p:bgPr>
        <a:solidFill>
          <a:schemeClr val="accent2"/>
        </a:solidFill>
        <a:effectLst/>
      </p:bgPr>
    </p:bg>
    <p:spTree>
      <p:nvGrpSpPr>
        <p:cNvPr id="1" name=""/>
        <p:cNvGrpSpPr/>
        <p:nvPr/>
      </p:nvGrpSpPr>
      <p:grpSpPr>
        <a:xfrm>
          <a:off x="0" y="0"/>
          <a:ext cx="0" cy="0"/>
          <a:chOff x="0" y="0"/>
          <a:chExt cx="0" cy="0"/>
        </a:xfrm>
      </p:grpSpPr>
      <p:sp>
        <p:nvSpPr>
          <p:cNvPr id="3" name="Text Placeholder 9">
            <a:extLst>
              <a:ext uri="{FF2B5EF4-FFF2-40B4-BE49-F238E27FC236}">
                <a16:creationId xmlns:a16="http://schemas.microsoft.com/office/drawing/2014/main" id="{4B303BD6-7985-409A-9407-F7151EFA9CB2}"/>
              </a:ext>
            </a:extLst>
          </p:cNvPr>
          <p:cNvSpPr>
            <a:spLocks noGrp="1"/>
          </p:cNvSpPr>
          <p:nvPr>
            <p:ph type="body" sz="quarter" idx="10"/>
          </p:nvPr>
        </p:nvSpPr>
        <p:spPr>
          <a:xfrm>
            <a:off x="849049" y="2708176"/>
            <a:ext cx="10493903" cy="2808849"/>
          </a:xfrm>
          <a:prstGeom prst="rect">
            <a:avLst/>
          </a:prstGeom>
        </p:spPr>
        <p:txBody>
          <a:bodyPr/>
          <a:lstStyle>
            <a:lvl1pPr marL="0" indent="0" algn="ctr">
              <a:buNone/>
              <a:defRPr sz="2400">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sv-SE"/>
              <a:t>Klicka här för att ändra format på bakgrundstexten</a:t>
            </a:r>
          </a:p>
        </p:txBody>
      </p:sp>
      <p:sp>
        <p:nvSpPr>
          <p:cNvPr id="4" name="Title 10">
            <a:extLst>
              <a:ext uri="{FF2B5EF4-FFF2-40B4-BE49-F238E27FC236}">
                <a16:creationId xmlns:a16="http://schemas.microsoft.com/office/drawing/2014/main" id="{5DC1F4B6-CE62-43B2-B21D-CFDC4C737004}"/>
              </a:ext>
            </a:extLst>
          </p:cNvPr>
          <p:cNvSpPr>
            <a:spLocks noGrp="1"/>
          </p:cNvSpPr>
          <p:nvPr>
            <p:ph type="title"/>
          </p:nvPr>
        </p:nvSpPr>
        <p:spPr>
          <a:xfrm>
            <a:off x="849049" y="1895375"/>
            <a:ext cx="10493903" cy="660400"/>
          </a:xfrm>
        </p:spPr>
        <p:txBody>
          <a:bodyPr/>
          <a:lstStyle>
            <a:lvl1pPr algn="ctr">
              <a:defRPr>
                <a:solidFill>
                  <a:schemeClr val="bg1"/>
                </a:solidFill>
              </a:defRPr>
            </a:lvl1pPr>
          </a:lstStyle>
          <a:p>
            <a:r>
              <a:rPr lang="sv-SE"/>
              <a:t>Klicka här för att ändra mall för rubrikformat</a:t>
            </a:r>
            <a:endParaRPr lang="en-US" dirty="0"/>
          </a:p>
        </p:txBody>
      </p:sp>
      <p:pic>
        <p:nvPicPr>
          <p:cNvPr id="5" name="Bildobjekt 19">
            <a:extLst>
              <a:ext uri="{FF2B5EF4-FFF2-40B4-BE49-F238E27FC236}">
                <a16:creationId xmlns:a16="http://schemas.microsoft.com/office/drawing/2014/main" id="{514795A2-54D4-4D73-96C7-52526B605A20}"/>
              </a:ext>
            </a:extLst>
          </p:cNvPr>
          <p:cNvPicPr>
            <a:picLocks noChangeAspect="1"/>
          </p:cNvPicPr>
          <p:nvPr userDrawn="1"/>
        </p:nvPicPr>
        <p:blipFill>
          <a:blip r:embed="rId2"/>
          <a:stretch>
            <a:fillRect/>
          </a:stretch>
        </p:blipFill>
        <p:spPr>
          <a:xfrm>
            <a:off x="5102748" y="395285"/>
            <a:ext cx="1986505" cy="1500090"/>
          </a:xfrm>
          <a:prstGeom prst="rect">
            <a:avLst/>
          </a:prstGeom>
        </p:spPr>
      </p:pic>
      <p:sp>
        <p:nvSpPr>
          <p:cNvPr id="2" name="Footer Placeholder 1">
            <a:extLst>
              <a:ext uri="{FF2B5EF4-FFF2-40B4-BE49-F238E27FC236}">
                <a16:creationId xmlns:a16="http://schemas.microsoft.com/office/drawing/2014/main" id="{3975FE92-3F94-4BDC-B2CE-70519DD3D559}"/>
              </a:ext>
            </a:extLst>
          </p:cNvPr>
          <p:cNvSpPr>
            <a:spLocks noGrp="1"/>
          </p:cNvSpPr>
          <p:nvPr>
            <p:ph type="ftr" sz="quarter" idx="11"/>
          </p:nvPr>
        </p:nvSpPr>
        <p:spPr/>
        <p:txBody>
          <a:bodyPr/>
          <a:lstStyle/>
          <a:p>
            <a:pPr algn="r">
              <a:defRPr/>
            </a:pPr>
            <a:r>
              <a:rPr lang="sv-SE">
                <a:solidFill>
                  <a:schemeClr val="bg1">
                    <a:lumMod val="75000"/>
                  </a:schemeClr>
                </a:solidFill>
              </a:rPr>
              <a:t>Per Lundholm</a:t>
            </a:r>
          </a:p>
        </p:txBody>
      </p:sp>
    </p:spTree>
    <p:extLst>
      <p:ext uri="{BB962C8B-B14F-4D97-AF65-F5344CB8AC3E}">
        <p14:creationId xmlns:p14="http://schemas.microsoft.com/office/powerpoint/2010/main" val="39268691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6FB5696-13B1-4C34-AF27-48027FAF0B4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sv-SE"/>
              <a:t>Klicka här för att ändra mall för rubrikformat</a:t>
            </a:r>
            <a:endParaRPr lang="en-US" dirty="0"/>
          </a:p>
        </p:txBody>
      </p:sp>
      <p:sp>
        <p:nvSpPr>
          <p:cNvPr id="3" name="Text Placeholder 2">
            <a:extLst>
              <a:ext uri="{FF2B5EF4-FFF2-40B4-BE49-F238E27FC236}">
                <a16:creationId xmlns:a16="http://schemas.microsoft.com/office/drawing/2014/main" id="{A17F32C8-B9B6-41FF-895F-03472510CE7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endParaRPr lang="en-US" dirty="0"/>
          </a:p>
        </p:txBody>
      </p:sp>
      <p:sp>
        <p:nvSpPr>
          <p:cNvPr id="4" name="Footer Placeholder 3">
            <a:extLst>
              <a:ext uri="{FF2B5EF4-FFF2-40B4-BE49-F238E27FC236}">
                <a16:creationId xmlns:a16="http://schemas.microsoft.com/office/drawing/2014/main" id="{272A7874-1ABB-421A-A6FD-D261315673CA}"/>
              </a:ext>
            </a:extLst>
          </p:cNvPr>
          <p:cNvSpPr>
            <a:spLocks noGrp="1"/>
          </p:cNvSpPr>
          <p:nvPr>
            <p:ph type="ftr" sz="quarter" idx="3"/>
          </p:nvPr>
        </p:nvSpPr>
        <p:spPr>
          <a:xfrm>
            <a:off x="7637160" y="6327211"/>
            <a:ext cx="4114800"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ct val="0"/>
              </a:spcBef>
              <a:spcAft>
                <a:spcPts val="0"/>
              </a:spcAft>
              <a:buClrTx/>
              <a:buSzTx/>
              <a:buFontTx/>
              <a:buNone/>
              <a:tabLst/>
              <a:defRPr sz="2000">
                <a:solidFill>
                  <a:schemeClr val="tx1">
                    <a:tint val="75000"/>
                  </a:schemeClr>
                </a:solidFill>
              </a:defRPr>
            </a:lvl1pPr>
          </a:lstStyle>
          <a:p>
            <a:pPr algn="r">
              <a:defRPr/>
            </a:pPr>
            <a:r>
              <a:rPr lang="sv-SE">
                <a:solidFill>
                  <a:schemeClr val="bg1">
                    <a:lumMod val="75000"/>
                  </a:schemeClr>
                </a:solidFill>
              </a:rPr>
              <a:t>Per Lundholm</a:t>
            </a:r>
          </a:p>
        </p:txBody>
      </p:sp>
      <p:pic>
        <p:nvPicPr>
          <p:cNvPr id="6" name="Picture 5" descr="A picture containing wheel, drawing&#10;&#10;Description automatically generated">
            <a:extLst>
              <a:ext uri="{FF2B5EF4-FFF2-40B4-BE49-F238E27FC236}">
                <a16:creationId xmlns:a16="http://schemas.microsoft.com/office/drawing/2014/main" id="{77CACFBC-FA53-634F-A8E4-3047551DA738}"/>
              </a:ext>
            </a:extLst>
          </p:cNvPr>
          <p:cNvPicPr>
            <a:picLocks noChangeAspect="1"/>
          </p:cNvPicPr>
          <p:nvPr userDrawn="1"/>
        </p:nvPicPr>
        <p:blipFill>
          <a:blip r:embed="rId28"/>
          <a:stretch>
            <a:fillRect/>
          </a:stretch>
        </p:blipFill>
        <p:spPr>
          <a:xfrm>
            <a:off x="440040" y="6260770"/>
            <a:ext cx="1105980" cy="454716"/>
          </a:xfrm>
          <a:prstGeom prst="rect">
            <a:avLst/>
          </a:prstGeom>
        </p:spPr>
      </p:pic>
    </p:spTree>
    <p:extLst>
      <p:ext uri="{BB962C8B-B14F-4D97-AF65-F5344CB8AC3E}">
        <p14:creationId xmlns:p14="http://schemas.microsoft.com/office/powerpoint/2010/main" val="3571007286"/>
      </p:ext>
    </p:extLst>
  </p:cSld>
  <p:clrMap bg1="lt1" tx1="dk1" bg2="lt2" tx2="dk2" accent1="accent1" accent2="accent2" accent3="accent3" accent4="accent4" accent5="accent5" accent6="accent6" hlink="hlink" folHlink="folHlink"/>
  <p:sldLayoutIdLst>
    <p:sldLayoutId id="2147483785" r:id="rId1"/>
    <p:sldLayoutId id="2147483787" r:id="rId2"/>
    <p:sldLayoutId id="2147483792" r:id="rId3"/>
    <p:sldLayoutId id="2147483793" r:id="rId4"/>
    <p:sldLayoutId id="2147483794" r:id="rId5"/>
    <p:sldLayoutId id="2147483795" r:id="rId6"/>
    <p:sldLayoutId id="2147483796" r:id="rId7"/>
    <p:sldLayoutId id="2147483798" r:id="rId8"/>
    <p:sldLayoutId id="2147483799" r:id="rId9"/>
    <p:sldLayoutId id="2147483800" r:id="rId10"/>
    <p:sldLayoutId id="2147483801" r:id="rId11"/>
    <p:sldLayoutId id="2147483802" r:id="rId12"/>
    <p:sldLayoutId id="2147483756" r:id="rId13"/>
    <p:sldLayoutId id="2147483757" r:id="rId14"/>
    <p:sldLayoutId id="2147483782" r:id="rId15"/>
    <p:sldLayoutId id="2147483759" r:id="rId16"/>
    <p:sldLayoutId id="2147483765" r:id="rId17"/>
    <p:sldLayoutId id="2147483804" r:id="rId18"/>
    <p:sldLayoutId id="2147483805" r:id="rId19"/>
    <p:sldLayoutId id="2147483767" r:id="rId20"/>
    <p:sldLayoutId id="2147483760" r:id="rId21"/>
    <p:sldLayoutId id="2147483761" r:id="rId22"/>
    <p:sldLayoutId id="2147483751" r:id="rId23"/>
    <p:sldLayoutId id="2147483752" r:id="rId24"/>
    <p:sldLayoutId id="2147483807" r:id="rId25"/>
    <p:sldLayoutId id="2147483808" r:id="rId26"/>
  </p:sldLayoutIdLst>
  <p:hf sldNum="0" hdr="0" dt="0"/>
  <p:txStyles>
    <p:titleStyle>
      <a:lvl1pPr algn="l" defTabSz="914400" rtl="0" eaLnBrk="1" latinLnBrk="0" hangingPunct="1">
        <a:lnSpc>
          <a:spcPct val="90000"/>
        </a:lnSpc>
        <a:spcBef>
          <a:spcPct val="0"/>
        </a:spcBef>
        <a:buNone/>
        <a:defRPr sz="4400" kern="1200">
          <a:solidFill>
            <a:schemeClr val="tx2"/>
          </a:solidFill>
          <a:latin typeface="+mj-lt"/>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2"/>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2"/>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156"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image" Target="../media/image22.tiff"/><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4.gif"/><Relationship Id="rId2" Type="http://schemas.openxmlformats.org/officeDocument/2006/relationships/notesSlide" Target="../notesSlides/notesSlide9.xml"/><Relationship Id="rId1" Type="http://schemas.openxmlformats.org/officeDocument/2006/relationships/slideLayout" Target="../slideLayouts/slideLayout5.xml"/><Relationship Id="rId5" Type="http://schemas.openxmlformats.org/officeDocument/2006/relationships/image" Target="../media/image15.jpg"/><Relationship Id="rId4" Type="http://schemas.openxmlformats.org/officeDocument/2006/relationships/image" Target="../media/image25.jpeg"/></Relationships>
</file>

<file path=ppt/slides/_rels/slide16.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32.png"/></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34.tiff"/><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notesSlide" Target="../notesSlides/notesSlide18.xml"/><Relationship Id="rId1" Type="http://schemas.openxmlformats.org/officeDocument/2006/relationships/slideLayout" Target="../slideLayouts/slideLayout11.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3.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9.xml"/><Relationship Id="rId1" Type="http://schemas.openxmlformats.org/officeDocument/2006/relationships/slideLayout" Target="../slideLayouts/slideLayout11.xml"/><Relationship Id="rId6" Type="http://schemas.openxmlformats.org/officeDocument/2006/relationships/image" Target="../media/image45.png"/><Relationship Id="rId5" Type="http://schemas.openxmlformats.org/officeDocument/2006/relationships/customXml" Target="../ink/ink3.xml"/><Relationship Id="rId4" Type="http://schemas.openxmlformats.org/officeDocument/2006/relationships/image" Target="../media/image4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7.png"/><Relationship Id="rId7" Type="http://schemas.openxmlformats.org/officeDocument/2006/relationships/image" Target="../media/image50.png"/><Relationship Id="rId2" Type="http://schemas.openxmlformats.org/officeDocument/2006/relationships/image" Target="../media/image46.png"/><Relationship Id="rId1" Type="http://schemas.openxmlformats.org/officeDocument/2006/relationships/slideLayout" Target="../slideLayouts/slideLayout11.xml"/><Relationship Id="rId6" Type="http://schemas.openxmlformats.org/officeDocument/2006/relationships/customXml" Target="../ink/ink4.xml"/><Relationship Id="rId11" Type="http://schemas.openxmlformats.org/officeDocument/2006/relationships/image" Target="../media/image53.png"/><Relationship Id="rId5" Type="http://schemas.openxmlformats.org/officeDocument/2006/relationships/image" Target="../media/image49.png"/><Relationship Id="rId10" Type="http://schemas.openxmlformats.org/officeDocument/2006/relationships/image" Target="../media/image52.png"/><Relationship Id="rId4" Type="http://schemas.openxmlformats.org/officeDocument/2006/relationships/image" Target="../media/image48.png"/><Relationship Id="rId9" Type="http://schemas.openxmlformats.org/officeDocument/2006/relationships/customXml" Target="../ink/ink5.xml"/></Relationships>
</file>

<file path=ppt/slides/_rels/slide33.xml.rels><?xml version="1.0" encoding="UTF-8" standalone="yes"?>
<Relationships xmlns="http://schemas.openxmlformats.org/package/2006/relationships"><Relationship Id="rId3" Type="http://schemas.openxmlformats.org/officeDocument/2006/relationships/customXml" Target="../ink/ink6.xml"/><Relationship Id="rId7" Type="http://schemas.openxmlformats.org/officeDocument/2006/relationships/image" Target="../media/image56.png"/><Relationship Id="rId2" Type="http://schemas.openxmlformats.org/officeDocument/2006/relationships/image" Target="../media/image46.png"/><Relationship Id="rId1" Type="http://schemas.openxmlformats.org/officeDocument/2006/relationships/slideLayout" Target="../slideLayouts/slideLayout11.xml"/><Relationship Id="rId6" Type="http://schemas.openxmlformats.org/officeDocument/2006/relationships/image" Target="../media/image47.png"/><Relationship Id="rId5" Type="http://schemas.openxmlformats.org/officeDocument/2006/relationships/image" Target="../media/image55.png"/><Relationship Id="rId4" Type="http://schemas.openxmlformats.org/officeDocument/2006/relationships/image" Target="../media/image5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11.xml"/><Relationship Id="rId4" Type="http://schemas.openxmlformats.org/officeDocument/2006/relationships/image" Target="../media/image60.png"/></Relationships>
</file>

<file path=ppt/slides/_rels/slide37.xml.rels><?xml version="1.0" encoding="UTF-8" standalone="yes"?>
<Relationships xmlns="http://schemas.openxmlformats.org/package/2006/relationships"><Relationship Id="rId3" Type="http://schemas.openxmlformats.org/officeDocument/2006/relationships/hyperlink" Target="https://github.com/perty/elm-currency-adder" TargetMode="External"/><Relationship Id="rId2" Type="http://schemas.openxmlformats.org/officeDocument/2006/relationships/image" Target="../media/image15.jp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8" Type="http://schemas.openxmlformats.org/officeDocument/2006/relationships/image" Target="../media/image64.png"/><Relationship Id="rId13" Type="http://schemas.openxmlformats.org/officeDocument/2006/relationships/customXml" Target="../ink/ink11.xml"/><Relationship Id="rId3" Type="http://schemas.openxmlformats.org/officeDocument/2006/relationships/image" Target="../media/image61.png"/><Relationship Id="rId7" Type="http://schemas.openxmlformats.org/officeDocument/2006/relationships/image" Target="../media/image63.png"/><Relationship Id="rId12" Type="http://schemas.openxmlformats.org/officeDocument/2006/relationships/image" Target="../media/image66.png"/><Relationship Id="rId2" Type="http://schemas.openxmlformats.org/officeDocument/2006/relationships/image" Target="../media/image47.png"/><Relationship Id="rId16" Type="http://schemas.openxmlformats.org/officeDocument/2006/relationships/image" Target="../media/image68.png"/><Relationship Id="rId1" Type="http://schemas.openxmlformats.org/officeDocument/2006/relationships/slideLayout" Target="../slideLayouts/slideLayout11.xml"/><Relationship Id="rId6" Type="http://schemas.openxmlformats.org/officeDocument/2006/relationships/customXml" Target="../ink/ink8.xml"/><Relationship Id="rId11" Type="http://schemas.openxmlformats.org/officeDocument/2006/relationships/customXml" Target="../ink/ink10.xml"/><Relationship Id="rId5" Type="http://schemas.openxmlformats.org/officeDocument/2006/relationships/image" Target="../media/image62.png"/><Relationship Id="rId15" Type="http://schemas.openxmlformats.org/officeDocument/2006/relationships/customXml" Target="../ink/ink12.xml"/><Relationship Id="rId10" Type="http://schemas.openxmlformats.org/officeDocument/2006/relationships/image" Target="../media/image65.png"/><Relationship Id="rId4" Type="http://schemas.openxmlformats.org/officeDocument/2006/relationships/customXml" Target="../ink/ink7.xml"/><Relationship Id="rId9" Type="http://schemas.openxmlformats.org/officeDocument/2006/relationships/customXml" Target="../ink/ink9.xml"/><Relationship Id="rId14" Type="http://schemas.openxmlformats.org/officeDocument/2006/relationships/image" Target="../media/image67.png"/></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customXml" Target="../ink/ink13.xml"/><Relationship Id="rId7" Type="http://schemas.openxmlformats.org/officeDocument/2006/relationships/image" Target="../media/image69.png"/><Relationship Id="rId12" Type="http://schemas.openxmlformats.org/officeDocument/2006/relationships/image" Target="../media/image72.png"/><Relationship Id="rId2" Type="http://schemas.openxmlformats.org/officeDocument/2006/relationships/image" Target="../media/image61.png"/><Relationship Id="rId1" Type="http://schemas.openxmlformats.org/officeDocument/2006/relationships/slideLayout" Target="../slideLayouts/slideLayout11.xml"/><Relationship Id="rId6" Type="http://schemas.openxmlformats.org/officeDocument/2006/relationships/image" Target="../media/image68.png"/><Relationship Id="rId11" Type="http://schemas.openxmlformats.org/officeDocument/2006/relationships/customXml" Target="../ink/ink16.xml"/><Relationship Id="rId5" Type="http://schemas.openxmlformats.org/officeDocument/2006/relationships/customXml" Target="../ink/ink14.xml"/><Relationship Id="rId10" Type="http://schemas.openxmlformats.org/officeDocument/2006/relationships/image" Target="../media/image71.png"/><Relationship Id="rId4" Type="http://schemas.openxmlformats.org/officeDocument/2006/relationships/image" Target="../media/image67.png"/><Relationship Id="rId9" Type="http://schemas.openxmlformats.org/officeDocument/2006/relationships/customXml" Target="../ink/ink15.xml"/></Relationships>
</file>

<file path=ppt/slides/_rels/slide4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0.png"/><Relationship Id="rId1" Type="http://schemas.openxmlformats.org/officeDocument/2006/relationships/slideLayout" Target="../slideLayouts/slideLayout11.xml"/><Relationship Id="rId5" Type="http://schemas.openxmlformats.org/officeDocument/2006/relationships/image" Target="../media/image75.png"/><Relationship Id="rId4" Type="http://schemas.openxmlformats.org/officeDocument/2006/relationships/image" Target="../media/image74.png"/></Relationships>
</file>

<file path=ppt/slides/_rels/slide42.xml.rels><?xml version="1.0" encoding="UTF-8" standalone="yes"?>
<Relationships xmlns="http://schemas.openxmlformats.org/package/2006/relationships"><Relationship Id="rId3" Type="http://schemas.openxmlformats.org/officeDocument/2006/relationships/customXml" Target="../ink/ink17.xml"/><Relationship Id="rId2" Type="http://schemas.openxmlformats.org/officeDocument/2006/relationships/image" Target="../media/image76.png"/><Relationship Id="rId1" Type="http://schemas.openxmlformats.org/officeDocument/2006/relationships/slideLayout" Target="../slideLayouts/slideLayout11.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customXml" Target="../ink/ink1.xml"/><Relationship Id="rId1" Type="http://schemas.openxmlformats.org/officeDocument/2006/relationships/slideLayout" Target="../slideLayouts/slideLayout3.xml"/><Relationship Id="rId5" Type="http://schemas.openxmlformats.org/officeDocument/2006/relationships/image" Target="../media/image20.png"/><Relationship Id="rId4" Type="http://schemas.openxmlformats.org/officeDocument/2006/relationships/customXml" Target="../ink/ink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4A4304B-785F-7440-BE57-3972D8118B81}"/>
              </a:ext>
            </a:extLst>
          </p:cNvPr>
          <p:cNvSpPr>
            <a:spLocks noGrp="1"/>
          </p:cNvSpPr>
          <p:nvPr>
            <p:ph type="body" sz="quarter" idx="10"/>
          </p:nvPr>
        </p:nvSpPr>
        <p:spPr/>
        <p:txBody>
          <a:bodyPr/>
          <a:lstStyle/>
          <a:p>
            <a:r>
              <a:rPr lang="en-GB" dirty="0"/>
              <a:t>Learn the paradigm of functional programming in a fun way by creating web apps in a pure functional language - Elm</a:t>
            </a:r>
          </a:p>
        </p:txBody>
      </p:sp>
      <p:sp>
        <p:nvSpPr>
          <p:cNvPr id="3" name="Title 2">
            <a:extLst>
              <a:ext uri="{FF2B5EF4-FFF2-40B4-BE49-F238E27FC236}">
                <a16:creationId xmlns:a16="http://schemas.microsoft.com/office/drawing/2014/main" id="{29CAAA94-BEDB-CD4F-8DA9-63ACCB3F33AE}"/>
              </a:ext>
            </a:extLst>
          </p:cNvPr>
          <p:cNvSpPr>
            <a:spLocks noGrp="1"/>
          </p:cNvSpPr>
          <p:nvPr>
            <p:ph type="title"/>
          </p:nvPr>
        </p:nvSpPr>
        <p:spPr/>
        <p:txBody>
          <a:bodyPr>
            <a:normAutofit fontScale="90000"/>
          </a:bodyPr>
          <a:lstStyle/>
          <a:p>
            <a:r>
              <a:rPr lang="en-GB" b="1" dirty="0"/>
              <a:t>Fun with functional programming using Elm</a:t>
            </a:r>
            <a:endParaRPr lang="en-GB" dirty="0"/>
          </a:p>
        </p:txBody>
      </p:sp>
    </p:spTree>
    <p:extLst>
      <p:ext uri="{BB962C8B-B14F-4D97-AF65-F5344CB8AC3E}">
        <p14:creationId xmlns:p14="http://schemas.microsoft.com/office/powerpoint/2010/main" val="38628698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Platshållare för text 6">
            <a:extLst>
              <a:ext uri="{FF2B5EF4-FFF2-40B4-BE49-F238E27FC236}">
                <a16:creationId xmlns:a16="http://schemas.microsoft.com/office/drawing/2014/main" id="{449598D0-F7EF-1A4B-9CC0-05239851238E}"/>
              </a:ext>
            </a:extLst>
          </p:cNvPr>
          <p:cNvSpPr>
            <a:spLocks noGrp="1"/>
          </p:cNvSpPr>
          <p:nvPr>
            <p:ph type="body" sz="quarter" idx="10"/>
          </p:nvPr>
        </p:nvSpPr>
        <p:spPr>
          <a:xfrm>
            <a:off x="849049" y="2286000"/>
            <a:ext cx="10493903" cy="3403600"/>
          </a:xfrm>
        </p:spPr>
        <p:txBody>
          <a:bodyPr>
            <a:normAutofit/>
          </a:bodyPr>
          <a:lstStyle/>
          <a:p>
            <a:r>
              <a:rPr lang="en-GB" dirty="0"/>
              <a:t>Anything useful has side effects, instead let’s talk about:</a:t>
            </a:r>
          </a:p>
          <a:p>
            <a:pPr algn="l"/>
            <a:r>
              <a:rPr lang="en-GB" dirty="0"/>
              <a:t>Actions</a:t>
            </a:r>
          </a:p>
          <a:p>
            <a:pPr algn="l"/>
            <a:r>
              <a:rPr lang="en-GB" dirty="0"/>
              <a:t>	Depends on when they are called. E.g. </a:t>
            </a:r>
            <a:r>
              <a:rPr lang="en-GB" dirty="0">
                <a:latin typeface="Courier New" panose="02070309020205020404" pitchFamily="49" charset="0"/>
                <a:cs typeface="Courier New" panose="02070309020205020404" pitchFamily="49" charset="0"/>
              </a:rPr>
              <a:t>print()</a:t>
            </a:r>
            <a:r>
              <a:rPr lang="en-GB" dirty="0"/>
              <a:t>.</a:t>
            </a:r>
          </a:p>
          <a:p>
            <a:pPr algn="l"/>
            <a:r>
              <a:rPr lang="en-GB" dirty="0"/>
              <a:t>Calculations</a:t>
            </a:r>
          </a:p>
          <a:p>
            <a:pPr algn="l"/>
            <a:r>
              <a:rPr lang="en-GB" dirty="0"/>
              <a:t>	Convert input to output (pure). E.g. </a:t>
            </a:r>
            <a:r>
              <a:rPr lang="en-GB" dirty="0">
                <a:latin typeface="Courier New" panose="02070309020205020404" pitchFamily="49" charset="0"/>
                <a:cs typeface="Courier New" panose="02070309020205020404" pitchFamily="49" charset="0"/>
              </a:rPr>
              <a:t>sum()</a:t>
            </a:r>
            <a:r>
              <a:rPr lang="en-GB" dirty="0"/>
              <a:t> .</a:t>
            </a:r>
          </a:p>
          <a:p>
            <a:pPr algn="l"/>
            <a:r>
              <a:rPr lang="en-GB" dirty="0"/>
              <a:t>Data</a:t>
            </a:r>
          </a:p>
          <a:p>
            <a:pPr algn="l"/>
            <a:r>
              <a:rPr lang="en-GB" dirty="0"/>
              <a:t>	Facts </a:t>
            </a:r>
            <a:r>
              <a:rPr lang="en-GB" sz="2000" dirty="0">
                <a:latin typeface="Courier New" panose="02070309020205020404" pitchFamily="49" charset="0"/>
                <a:cs typeface="Courier New" panose="02070309020205020404" pitchFamily="49" charset="0"/>
              </a:rPr>
              <a:t>“{”</a:t>
            </a:r>
            <a:r>
              <a:rPr lang="en-GB" sz="2000" dirty="0" err="1">
                <a:latin typeface="Courier New" panose="02070309020205020404" pitchFamily="49" charset="0"/>
                <a:cs typeface="Courier New" panose="02070309020205020404" pitchFamily="49" charset="0"/>
              </a:rPr>
              <a:t>playerId</a:t>
            </a:r>
            <a:r>
              <a:rPr lang="en-GB" sz="2000" dirty="0">
                <a:latin typeface="Courier New" panose="02070309020205020404" pitchFamily="49" charset="0"/>
                <a:cs typeface="Courier New" panose="02070309020205020404" pitchFamily="49" charset="0"/>
              </a:rPr>
              <a:t>”:“</a:t>
            </a:r>
            <a:r>
              <a:rPr lang="sv-SE" sz="2000" dirty="0">
                <a:latin typeface="Courier New" panose="02070309020205020404" pitchFamily="49" charset="0"/>
                <a:cs typeface="Courier New" panose="02070309020205020404" pitchFamily="49" charset="0"/>
              </a:rPr>
              <a:t>dfedb43e-7194-4348-a615-9e09744b1b51</a:t>
            </a:r>
            <a:r>
              <a:rPr lang="en-GB" sz="2000" dirty="0">
                <a:latin typeface="Courier New" panose="02070309020205020404" pitchFamily="49" charset="0"/>
                <a:cs typeface="Courier New" panose="02070309020205020404" pitchFamily="49" charset="0"/>
              </a:rPr>
              <a:t>”}”</a:t>
            </a:r>
            <a:endParaRPr lang="en-GB" sz="1800" dirty="0">
              <a:latin typeface="Courier New" panose="02070309020205020404" pitchFamily="49" charset="0"/>
              <a:cs typeface="Courier New" panose="02070309020205020404" pitchFamily="49" charset="0"/>
            </a:endParaRPr>
          </a:p>
          <a:p>
            <a:endParaRPr lang="en-GB" dirty="0"/>
          </a:p>
        </p:txBody>
      </p:sp>
      <p:sp>
        <p:nvSpPr>
          <p:cNvPr id="6" name="Rubrik 5">
            <a:extLst>
              <a:ext uri="{FF2B5EF4-FFF2-40B4-BE49-F238E27FC236}">
                <a16:creationId xmlns:a16="http://schemas.microsoft.com/office/drawing/2014/main" id="{C0E5A555-1766-F74B-A91E-DD1DDA15ED1F}"/>
              </a:ext>
            </a:extLst>
          </p:cNvPr>
          <p:cNvSpPr>
            <a:spLocks noGrp="1"/>
          </p:cNvSpPr>
          <p:nvPr>
            <p:ph type="title"/>
          </p:nvPr>
        </p:nvSpPr>
        <p:spPr/>
        <p:txBody>
          <a:bodyPr>
            <a:normAutofit fontScale="90000"/>
          </a:bodyPr>
          <a:lstStyle/>
          <a:p>
            <a:r>
              <a:rPr lang="en-GB" dirty="0"/>
              <a:t>But wait… no side effects?</a:t>
            </a:r>
          </a:p>
        </p:txBody>
      </p:sp>
      <p:sp>
        <p:nvSpPr>
          <p:cNvPr id="5" name="Platshållare för sidfot 4">
            <a:extLst>
              <a:ext uri="{FF2B5EF4-FFF2-40B4-BE49-F238E27FC236}">
                <a16:creationId xmlns:a16="http://schemas.microsoft.com/office/drawing/2014/main" id="{CFD69357-4BA0-AB4A-A159-5A74FF7C3904}"/>
              </a:ext>
            </a:extLst>
          </p:cNvPr>
          <p:cNvSpPr>
            <a:spLocks noGrp="1"/>
          </p:cNvSpPr>
          <p:nvPr>
            <p:ph type="ftr" sz="quarter" idx="11"/>
          </p:nvPr>
        </p:nvSpPr>
        <p:spPr/>
        <p:txBody>
          <a:bodyPr/>
          <a:lstStyle/>
          <a:p>
            <a:pPr algn="r">
              <a:defRPr/>
            </a:pPr>
            <a:r>
              <a:rPr lang="sv-SE">
                <a:solidFill>
                  <a:schemeClr val="bg1">
                    <a:lumMod val="75000"/>
                  </a:schemeClr>
                </a:solidFill>
              </a:rPr>
              <a:t>Per Lundholm</a:t>
            </a:r>
          </a:p>
        </p:txBody>
      </p:sp>
      <p:sp>
        <p:nvSpPr>
          <p:cNvPr id="8" name="textruta 7">
            <a:extLst>
              <a:ext uri="{FF2B5EF4-FFF2-40B4-BE49-F238E27FC236}">
                <a16:creationId xmlns:a16="http://schemas.microsoft.com/office/drawing/2014/main" id="{F5E98CA4-8D5F-4045-8F50-F30E1166E108}"/>
              </a:ext>
            </a:extLst>
          </p:cNvPr>
          <p:cNvSpPr txBox="1"/>
          <p:nvPr/>
        </p:nvSpPr>
        <p:spPr>
          <a:xfrm rot="19341489">
            <a:off x="8315872" y="3377927"/>
            <a:ext cx="3200400" cy="523220"/>
          </a:xfrm>
          <a:prstGeom prst="rect">
            <a:avLst/>
          </a:prstGeom>
          <a:noFill/>
        </p:spPr>
        <p:txBody>
          <a:bodyPr wrap="square" rtlCol="0">
            <a:spAutoFit/>
          </a:bodyPr>
          <a:lstStyle/>
          <a:p>
            <a:r>
              <a:rPr lang="en-GB" sz="2800" dirty="0">
                <a:solidFill>
                  <a:srgbClr val="FF0000"/>
                </a:solidFill>
              </a:rPr>
              <a:t>Functional thinking</a:t>
            </a:r>
          </a:p>
        </p:txBody>
      </p:sp>
    </p:spTree>
    <p:extLst>
      <p:ext uri="{BB962C8B-B14F-4D97-AF65-F5344CB8AC3E}">
        <p14:creationId xmlns:p14="http://schemas.microsoft.com/office/powerpoint/2010/main" val="21821935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text 1">
            <a:extLst>
              <a:ext uri="{FF2B5EF4-FFF2-40B4-BE49-F238E27FC236}">
                <a16:creationId xmlns:a16="http://schemas.microsoft.com/office/drawing/2014/main" id="{E7422618-FEBD-D84E-9D6E-5203206DA3E4}"/>
              </a:ext>
            </a:extLst>
          </p:cNvPr>
          <p:cNvSpPr>
            <a:spLocks noGrp="1"/>
          </p:cNvSpPr>
          <p:nvPr>
            <p:ph type="body" sz="quarter" idx="10"/>
          </p:nvPr>
        </p:nvSpPr>
        <p:spPr/>
        <p:txBody>
          <a:bodyPr/>
          <a:lstStyle/>
          <a:p>
            <a:r>
              <a:rPr lang="en-GB" sz="3200" dirty="0"/>
              <a:t>Actions</a:t>
            </a:r>
            <a:r>
              <a:rPr lang="en-GB" dirty="0"/>
              <a:t> </a:t>
            </a:r>
          </a:p>
          <a:p>
            <a:r>
              <a:rPr lang="en-GB" dirty="0"/>
              <a:t>depends on number of calls, timing and input</a:t>
            </a:r>
          </a:p>
          <a:p>
            <a:endParaRPr lang="en-GB" dirty="0"/>
          </a:p>
          <a:p>
            <a:r>
              <a:rPr lang="en-GB" sz="3200" dirty="0"/>
              <a:t>Calculations</a:t>
            </a:r>
            <a:r>
              <a:rPr lang="en-GB" dirty="0"/>
              <a:t> </a:t>
            </a:r>
          </a:p>
          <a:p>
            <a:r>
              <a:rPr lang="en-GB" dirty="0"/>
              <a:t>depends on input only</a:t>
            </a:r>
          </a:p>
        </p:txBody>
      </p:sp>
      <p:sp>
        <p:nvSpPr>
          <p:cNvPr id="3" name="Rubrik 2">
            <a:extLst>
              <a:ext uri="{FF2B5EF4-FFF2-40B4-BE49-F238E27FC236}">
                <a16:creationId xmlns:a16="http://schemas.microsoft.com/office/drawing/2014/main" id="{2F56CC1C-3050-7B4D-80DD-0CA0EA6B31B5}"/>
              </a:ext>
            </a:extLst>
          </p:cNvPr>
          <p:cNvSpPr>
            <a:spLocks noGrp="1"/>
          </p:cNvSpPr>
          <p:nvPr>
            <p:ph type="title"/>
          </p:nvPr>
        </p:nvSpPr>
        <p:spPr/>
        <p:txBody>
          <a:bodyPr>
            <a:normAutofit fontScale="90000"/>
          </a:bodyPr>
          <a:lstStyle/>
          <a:p>
            <a:r>
              <a:rPr lang="en-GB" dirty="0"/>
              <a:t>How does that help?</a:t>
            </a:r>
          </a:p>
        </p:txBody>
      </p:sp>
      <p:sp>
        <p:nvSpPr>
          <p:cNvPr id="4" name="Platshållare för sidfot 3">
            <a:extLst>
              <a:ext uri="{FF2B5EF4-FFF2-40B4-BE49-F238E27FC236}">
                <a16:creationId xmlns:a16="http://schemas.microsoft.com/office/drawing/2014/main" id="{35539056-6E06-094B-946D-DB681CF0DD1B}"/>
              </a:ext>
            </a:extLst>
          </p:cNvPr>
          <p:cNvSpPr>
            <a:spLocks noGrp="1"/>
          </p:cNvSpPr>
          <p:nvPr>
            <p:ph type="ftr" sz="quarter" idx="11"/>
          </p:nvPr>
        </p:nvSpPr>
        <p:spPr/>
        <p:txBody>
          <a:bodyPr/>
          <a:lstStyle/>
          <a:p>
            <a:pPr algn="r">
              <a:defRPr/>
            </a:pPr>
            <a:r>
              <a:rPr lang="sv-SE">
                <a:solidFill>
                  <a:schemeClr val="bg1">
                    <a:lumMod val="75000"/>
                  </a:schemeClr>
                </a:solidFill>
              </a:rPr>
              <a:t>Per Lundholm</a:t>
            </a:r>
          </a:p>
        </p:txBody>
      </p:sp>
      <p:sp>
        <p:nvSpPr>
          <p:cNvPr id="5" name="Molnformad pratbubbla 4">
            <a:extLst>
              <a:ext uri="{FF2B5EF4-FFF2-40B4-BE49-F238E27FC236}">
                <a16:creationId xmlns:a16="http://schemas.microsoft.com/office/drawing/2014/main" id="{2E93A769-4DAB-2B4E-BAF0-B8E71A42C601}"/>
              </a:ext>
            </a:extLst>
          </p:cNvPr>
          <p:cNvSpPr/>
          <p:nvPr/>
        </p:nvSpPr>
        <p:spPr>
          <a:xfrm>
            <a:off x="7962900" y="4343400"/>
            <a:ext cx="3530600" cy="1892300"/>
          </a:xfrm>
          <a:prstGeom prst="cloudCallout">
            <a:avLst>
              <a:gd name="adj1" fmla="val -62919"/>
              <a:gd name="adj2" fmla="val -54950"/>
            </a:avLst>
          </a:prstGeom>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t>Here we want as much of as possible of our code</a:t>
            </a:r>
          </a:p>
        </p:txBody>
      </p:sp>
    </p:spTree>
    <p:extLst>
      <p:ext uri="{BB962C8B-B14F-4D97-AF65-F5344CB8AC3E}">
        <p14:creationId xmlns:p14="http://schemas.microsoft.com/office/powerpoint/2010/main" val="122349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Process 11">
            <a:extLst>
              <a:ext uri="{FF2B5EF4-FFF2-40B4-BE49-F238E27FC236}">
                <a16:creationId xmlns:a16="http://schemas.microsoft.com/office/drawing/2014/main" id="{4ED6EAE5-8A7F-D64D-9ADC-DFB2096B397F}"/>
              </a:ext>
            </a:extLst>
          </p:cNvPr>
          <p:cNvSpPr/>
          <p:nvPr/>
        </p:nvSpPr>
        <p:spPr>
          <a:xfrm>
            <a:off x="6284998" y="-12062"/>
            <a:ext cx="5880100" cy="6858000"/>
          </a:xfrm>
          <a:prstGeom prst="flowChartProcess">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Platshållare för text 4">
            <a:extLst>
              <a:ext uri="{FF2B5EF4-FFF2-40B4-BE49-F238E27FC236}">
                <a16:creationId xmlns:a16="http://schemas.microsoft.com/office/drawing/2014/main" id="{DE455904-B077-5A40-8BB8-E27C45026BD7}"/>
              </a:ext>
            </a:extLst>
          </p:cNvPr>
          <p:cNvSpPr>
            <a:spLocks noGrp="1"/>
          </p:cNvSpPr>
          <p:nvPr>
            <p:ph type="body" sz="quarter" idx="10"/>
          </p:nvPr>
        </p:nvSpPr>
        <p:spPr/>
        <p:txBody>
          <a:bodyPr/>
          <a:lstStyle/>
          <a:p>
            <a:r>
              <a:rPr lang="en-GB" dirty="0"/>
              <a:t>Getting data are </a:t>
            </a:r>
            <a:r>
              <a:rPr lang="en-GB" sz="3200" dirty="0"/>
              <a:t>actions</a:t>
            </a:r>
            <a:endParaRPr lang="en-GB" dirty="0"/>
          </a:p>
          <a:p>
            <a:r>
              <a:rPr lang="en-GB" dirty="0"/>
              <a:t>You want to minimize logic here</a:t>
            </a:r>
          </a:p>
          <a:p>
            <a:r>
              <a:rPr lang="en-GB" sz="2800" dirty="0"/>
              <a:t>Calculating</a:t>
            </a:r>
            <a:r>
              <a:rPr lang="en-GB" dirty="0"/>
              <a:t> stats is the workhorse</a:t>
            </a:r>
          </a:p>
          <a:p>
            <a:r>
              <a:rPr lang="en-GB" dirty="0"/>
              <a:t>It depends only on input – easier to test</a:t>
            </a:r>
          </a:p>
        </p:txBody>
      </p:sp>
      <p:sp>
        <p:nvSpPr>
          <p:cNvPr id="3" name="Rubrik 2">
            <a:extLst>
              <a:ext uri="{FF2B5EF4-FFF2-40B4-BE49-F238E27FC236}">
                <a16:creationId xmlns:a16="http://schemas.microsoft.com/office/drawing/2014/main" id="{A740876D-A1F6-104B-89F3-D1845B2ADB14}"/>
              </a:ext>
            </a:extLst>
          </p:cNvPr>
          <p:cNvSpPr>
            <a:spLocks noGrp="1"/>
          </p:cNvSpPr>
          <p:nvPr>
            <p:ph type="title"/>
          </p:nvPr>
        </p:nvSpPr>
        <p:spPr>
          <a:xfrm>
            <a:off x="461436" y="1862666"/>
            <a:ext cx="5634566" cy="660400"/>
          </a:xfrm>
        </p:spPr>
        <p:txBody>
          <a:bodyPr>
            <a:normAutofit fontScale="90000"/>
          </a:bodyPr>
          <a:lstStyle/>
          <a:p>
            <a:r>
              <a:rPr lang="en-GB" dirty="0"/>
              <a:t>Send players their stats</a:t>
            </a:r>
          </a:p>
        </p:txBody>
      </p:sp>
      <p:sp>
        <p:nvSpPr>
          <p:cNvPr id="4" name="Platshållare för sidfot 3">
            <a:extLst>
              <a:ext uri="{FF2B5EF4-FFF2-40B4-BE49-F238E27FC236}">
                <a16:creationId xmlns:a16="http://schemas.microsoft.com/office/drawing/2014/main" id="{FEE90C71-DD54-5942-97BD-0BCFB6E0B671}"/>
              </a:ext>
            </a:extLst>
          </p:cNvPr>
          <p:cNvSpPr>
            <a:spLocks noGrp="1"/>
          </p:cNvSpPr>
          <p:nvPr>
            <p:ph type="ftr" sz="quarter" idx="12"/>
          </p:nvPr>
        </p:nvSpPr>
        <p:spPr/>
        <p:txBody>
          <a:bodyPr/>
          <a:lstStyle/>
          <a:p>
            <a:pPr algn="r">
              <a:defRPr/>
            </a:pPr>
            <a:r>
              <a:rPr lang="sv-SE">
                <a:solidFill>
                  <a:schemeClr val="bg1">
                    <a:lumMod val="75000"/>
                  </a:schemeClr>
                </a:solidFill>
              </a:rPr>
              <a:t>Per Lundholm</a:t>
            </a:r>
          </a:p>
        </p:txBody>
      </p:sp>
      <p:sp>
        <p:nvSpPr>
          <p:cNvPr id="7" name="Data 6">
            <a:extLst>
              <a:ext uri="{FF2B5EF4-FFF2-40B4-BE49-F238E27FC236}">
                <a16:creationId xmlns:a16="http://schemas.microsoft.com/office/drawing/2014/main" id="{E0A90ACA-A34F-5047-9C54-5FA69E900D80}"/>
              </a:ext>
            </a:extLst>
          </p:cNvPr>
          <p:cNvSpPr/>
          <p:nvPr/>
        </p:nvSpPr>
        <p:spPr>
          <a:xfrm>
            <a:off x="8922865" y="2032564"/>
            <a:ext cx="2620660" cy="342900"/>
          </a:xfrm>
          <a:prstGeom prst="flowChartInputOutp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Players</a:t>
            </a:r>
          </a:p>
        </p:txBody>
      </p:sp>
      <p:sp>
        <p:nvSpPr>
          <p:cNvPr id="8" name="Process 7">
            <a:extLst>
              <a:ext uri="{FF2B5EF4-FFF2-40B4-BE49-F238E27FC236}">
                <a16:creationId xmlns:a16="http://schemas.microsoft.com/office/drawing/2014/main" id="{2C9D2566-E0FE-A440-8E9E-BF281CC82C68}"/>
              </a:ext>
            </a:extLst>
          </p:cNvPr>
          <p:cNvSpPr/>
          <p:nvPr/>
        </p:nvSpPr>
        <p:spPr>
          <a:xfrm>
            <a:off x="6608460" y="581025"/>
            <a:ext cx="1270000" cy="755650"/>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Get game rounds</a:t>
            </a:r>
          </a:p>
        </p:txBody>
      </p:sp>
      <p:sp>
        <p:nvSpPr>
          <p:cNvPr id="9" name="Data 8">
            <a:extLst>
              <a:ext uri="{FF2B5EF4-FFF2-40B4-BE49-F238E27FC236}">
                <a16:creationId xmlns:a16="http://schemas.microsoft.com/office/drawing/2014/main" id="{E167A0F1-7438-B840-B1AB-EC9AC3DEE7E9}"/>
              </a:ext>
            </a:extLst>
          </p:cNvPr>
          <p:cNvSpPr/>
          <p:nvPr/>
        </p:nvSpPr>
        <p:spPr>
          <a:xfrm>
            <a:off x="9131300" y="1086873"/>
            <a:ext cx="2620660" cy="342900"/>
          </a:xfrm>
          <a:prstGeom prst="flowChartInputOutp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Game rounds</a:t>
            </a:r>
          </a:p>
        </p:txBody>
      </p:sp>
      <p:sp>
        <p:nvSpPr>
          <p:cNvPr id="11" name="Process 10">
            <a:extLst>
              <a:ext uri="{FF2B5EF4-FFF2-40B4-BE49-F238E27FC236}">
                <a16:creationId xmlns:a16="http://schemas.microsoft.com/office/drawing/2014/main" id="{27AAAE2E-E2A5-8347-A534-A7AEB33DFB46}"/>
              </a:ext>
            </a:extLst>
          </p:cNvPr>
          <p:cNvSpPr/>
          <p:nvPr/>
        </p:nvSpPr>
        <p:spPr>
          <a:xfrm>
            <a:off x="6588125" y="1593849"/>
            <a:ext cx="1270000" cy="755650"/>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Get players</a:t>
            </a:r>
          </a:p>
        </p:txBody>
      </p:sp>
      <p:sp>
        <p:nvSpPr>
          <p:cNvPr id="13" name="Alternativ process 12">
            <a:extLst>
              <a:ext uri="{FF2B5EF4-FFF2-40B4-BE49-F238E27FC236}">
                <a16:creationId xmlns:a16="http://schemas.microsoft.com/office/drawing/2014/main" id="{BC5A7DEF-9C39-EF44-9117-43458F47756E}"/>
              </a:ext>
            </a:extLst>
          </p:cNvPr>
          <p:cNvSpPr/>
          <p:nvPr/>
        </p:nvSpPr>
        <p:spPr>
          <a:xfrm>
            <a:off x="8058150" y="3662260"/>
            <a:ext cx="1739900" cy="660400"/>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Calculate stats</a:t>
            </a:r>
          </a:p>
        </p:txBody>
      </p:sp>
      <p:sp>
        <p:nvSpPr>
          <p:cNvPr id="14" name="Process 13">
            <a:extLst>
              <a:ext uri="{FF2B5EF4-FFF2-40B4-BE49-F238E27FC236}">
                <a16:creationId xmlns:a16="http://schemas.microsoft.com/office/drawing/2014/main" id="{792B2B4F-1377-BD44-82E9-585C8A960795}"/>
              </a:ext>
            </a:extLst>
          </p:cNvPr>
          <p:cNvSpPr/>
          <p:nvPr/>
        </p:nvSpPr>
        <p:spPr>
          <a:xfrm>
            <a:off x="8297948" y="5861970"/>
            <a:ext cx="1270000" cy="755650"/>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Send email</a:t>
            </a:r>
          </a:p>
        </p:txBody>
      </p:sp>
      <p:cxnSp>
        <p:nvCxnSpPr>
          <p:cNvPr id="16" name="Vinklad  15">
            <a:extLst>
              <a:ext uri="{FF2B5EF4-FFF2-40B4-BE49-F238E27FC236}">
                <a16:creationId xmlns:a16="http://schemas.microsoft.com/office/drawing/2014/main" id="{E2487674-026F-4248-9254-2248E7DB84CB}"/>
              </a:ext>
            </a:extLst>
          </p:cNvPr>
          <p:cNvCxnSpPr>
            <a:cxnSpLocks/>
            <a:stCxn id="7" idx="4"/>
            <a:endCxn id="13" idx="0"/>
          </p:cNvCxnSpPr>
          <p:nvPr/>
        </p:nvCxnSpPr>
        <p:spPr>
          <a:xfrm rot="5400000">
            <a:off x="8937250" y="2366315"/>
            <a:ext cx="1286796" cy="130509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Vinklad  16">
            <a:extLst>
              <a:ext uri="{FF2B5EF4-FFF2-40B4-BE49-F238E27FC236}">
                <a16:creationId xmlns:a16="http://schemas.microsoft.com/office/drawing/2014/main" id="{749AADE4-D1EF-FD42-B388-B69E24C8A1E2}"/>
              </a:ext>
            </a:extLst>
          </p:cNvPr>
          <p:cNvCxnSpPr>
            <a:cxnSpLocks/>
            <a:stCxn id="9" idx="5"/>
            <a:endCxn id="13" idx="3"/>
          </p:cNvCxnSpPr>
          <p:nvPr/>
        </p:nvCxnSpPr>
        <p:spPr>
          <a:xfrm flipH="1">
            <a:off x="9798050" y="1258323"/>
            <a:ext cx="1691844" cy="2734137"/>
          </a:xfrm>
          <a:prstGeom prst="bentConnector3">
            <a:avLst>
              <a:gd name="adj1" fmla="val -2900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Vinklad  21">
            <a:extLst>
              <a:ext uri="{FF2B5EF4-FFF2-40B4-BE49-F238E27FC236}">
                <a16:creationId xmlns:a16="http://schemas.microsoft.com/office/drawing/2014/main" id="{A129513F-55C3-1844-A5EA-797D9787D1E2}"/>
              </a:ext>
            </a:extLst>
          </p:cNvPr>
          <p:cNvCxnSpPr>
            <a:cxnSpLocks/>
            <a:stCxn id="13" idx="2"/>
            <a:endCxn id="51" idx="0"/>
          </p:cNvCxnSpPr>
          <p:nvPr/>
        </p:nvCxnSpPr>
        <p:spPr>
          <a:xfrm rot="16200000" flipH="1">
            <a:off x="8668535" y="4582225"/>
            <a:ext cx="768497" cy="24936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Vinklad  25">
            <a:extLst>
              <a:ext uri="{FF2B5EF4-FFF2-40B4-BE49-F238E27FC236}">
                <a16:creationId xmlns:a16="http://schemas.microsoft.com/office/drawing/2014/main" id="{ACFCFA1A-6447-DD42-89D6-8387ECD59D68}"/>
              </a:ext>
            </a:extLst>
          </p:cNvPr>
          <p:cNvCxnSpPr>
            <a:cxnSpLocks/>
            <a:stCxn id="8" idx="3"/>
            <a:endCxn id="9" idx="2"/>
          </p:cNvCxnSpPr>
          <p:nvPr/>
        </p:nvCxnSpPr>
        <p:spPr>
          <a:xfrm>
            <a:off x="7878460" y="958850"/>
            <a:ext cx="1514906" cy="299473"/>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Vinklad  29">
            <a:extLst>
              <a:ext uri="{FF2B5EF4-FFF2-40B4-BE49-F238E27FC236}">
                <a16:creationId xmlns:a16="http://schemas.microsoft.com/office/drawing/2014/main" id="{9792E273-E914-1343-B799-D5BF2251EA5B}"/>
              </a:ext>
            </a:extLst>
          </p:cNvPr>
          <p:cNvCxnSpPr>
            <a:cxnSpLocks/>
            <a:stCxn id="11" idx="3"/>
            <a:endCxn id="7" idx="2"/>
          </p:cNvCxnSpPr>
          <p:nvPr/>
        </p:nvCxnSpPr>
        <p:spPr>
          <a:xfrm>
            <a:off x="7858125" y="1971674"/>
            <a:ext cx="1326806" cy="232340"/>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Rak 43">
            <a:extLst>
              <a:ext uri="{FF2B5EF4-FFF2-40B4-BE49-F238E27FC236}">
                <a16:creationId xmlns:a16="http://schemas.microsoft.com/office/drawing/2014/main" id="{590ABF8B-D937-EC4B-AB7B-2CA828E37E6D}"/>
              </a:ext>
            </a:extLst>
          </p:cNvPr>
          <p:cNvCxnSpPr/>
          <p:nvPr/>
        </p:nvCxnSpPr>
        <p:spPr>
          <a:xfrm>
            <a:off x="6369050" y="2902772"/>
            <a:ext cx="5702300" cy="0"/>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45" name="Rak 44">
            <a:extLst>
              <a:ext uri="{FF2B5EF4-FFF2-40B4-BE49-F238E27FC236}">
                <a16:creationId xmlns:a16="http://schemas.microsoft.com/office/drawing/2014/main" id="{EB9C640E-5D1B-5943-8B13-3B30BE63745C}"/>
              </a:ext>
            </a:extLst>
          </p:cNvPr>
          <p:cNvCxnSpPr/>
          <p:nvPr/>
        </p:nvCxnSpPr>
        <p:spPr>
          <a:xfrm>
            <a:off x="6400800" y="4778634"/>
            <a:ext cx="5702300"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46" name="textruta 45">
            <a:extLst>
              <a:ext uri="{FF2B5EF4-FFF2-40B4-BE49-F238E27FC236}">
                <a16:creationId xmlns:a16="http://schemas.microsoft.com/office/drawing/2014/main" id="{0B6AD68B-60D1-1248-8D59-FC2995CAE77E}"/>
              </a:ext>
            </a:extLst>
          </p:cNvPr>
          <p:cNvSpPr txBox="1"/>
          <p:nvPr/>
        </p:nvSpPr>
        <p:spPr>
          <a:xfrm>
            <a:off x="558799" y="1108586"/>
            <a:ext cx="5321301" cy="707886"/>
          </a:xfrm>
          <a:prstGeom prst="rect">
            <a:avLst/>
          </a:prstGeom>
          <a:noFill/>
        </p:spPr>
        <p:txBody>
          <a:bodyPr wrap="square" rtlCol="0">
            <a:spAutoFit/>
          </a:bodyPr>
          <a:lstStyle/>
          <a:p>
            <a:r>
              <a:rPr lang="en-GB" sz="4000" dirty="0">
                <a:solidFill>
                  <a:schemeClr val="bg1"/>
                </a:solidFill>
              </a:rPr>
              <a:t>Example:</a:t>
            </a:r>
            <a:r>
              <a:rPr lang="en-GB" dirty="0"/>
              <a:t>:</a:t>
            </a:r>
          </a:p>
        </p:txBody>
      </p:sp>
      <p:sp>
        <p:nvSpPr>
          <p:cNvPr id="47" name="textruta 46">
            <a:extLst>
              <a:ext uri="{FF2B5EF4-FFF2-40B4-BE49-F238E27FC236}">
                <a16:creationId xmlns:a16="http://schemas.microsoft.com/office/drawing/2014/main" id="{4C0F7FCF-1B7D-AA4C-9BF1-115D8A7B62F0}"/>
              </a:ext>
            </a:extLst>
          </p:cNvPr>
          <p:cNvSpPr txBox="1"/>
          <p:nvPr/>
        </p:nvSpPr>
        <p:spPr>
          <a:xfrm>
            <a:off x="10233196" y="228600"/>
            <a:ext cx="1256698" cy="369332"/>
          </a:xfrm>
          <a:prstGeom prst="rect">
            <a:avLst/>
          </a:prstGeom>
          <a:noFill/>
        </p:spPr>
        <p:txBody>
          <a:bodyPr wrap="square" rtlCol="0">
            <a:spAutoFit/>
          </a:bodyPr>
          <a:lstStyle/>
          <a:p>
            <a:r>
              <a:rPr lang="en-GB" dirty="0"/>
              <a:t>Actions</a:t>
            </a:r>
          </a:p>
        </p:txBody>
      </p:sp>
      <p:sp>
        <p:nvSpPr>
          <p:cNvPr id="48" name="textruta 47">
            <a:extLst>
              <a:ext uri="{FF2B5EF4-FFF2-40B4-BE49-F238E27FC236}">
                <a16:creationId xmlns:a16="http://schemas.microsoft.com/office/drawing/2014/main" id="{2971823E-2B09-954C-B10A-B276BAA17165}"/>
              </a:ext>
            </a:extLst>
          </p:cNvPr>
          <p:cNvSpPr txBox="1"/>
          <p:nvPr/>
        </p:nvSpPr>
        <p:spPr>
          <a:xfrm>
            <a:off x="6588125" y="3162300"/>
            <a:ext cx="1586895" cy="369332"/>
          </a:xfrm>
          <a:prstGeom prst="rect">
            <a:avLst/>
          </a:prstGeom>
          <a:noFill/>
        </p:spPr>
        <p:txBody>
          <a:bodyPr wrap="square" rtlCol="0">
            <a:spAutoFit/>
          </a:bodyPr>
          <a:lstStyle/>
          <a:p>
            <a:r>
              <a:rPr lang="en-GB" dirty="0"/>
              <a:t>Calculations</a:t>
            </a:r>
          </a:p>
        </p:txBody>
      </p:sp>
      <p:sp>
        <p:nvSpPr>
          <p:cNvPr id="49" name="textruta 48">
            <a:extLst>
              <a:ext uri="{FF2B5EF4-FFF2-40B4-BE49-F238E27FC236}">
                <a16:creationId xmlns:a16="http://schemas.microsoft.com/office/drawing/2014/main" id="{72A7D66C-DE8A-3747-BA0A-5F9EDCCEB4A5}"/>
              </a:ext>
            </a:extLst>
          </p:cNvPr>
          <p:cNvSpPr txBox="1"/>
          <p:nvPr/>
        </p:nvSpPr>
        <p:spPr>
          <a:xfrm>
            <a:off x="10441630" y="5049943"/>
            <a:ext cx="1256698" cy="369332"/>
          </a:xfrm>
          <a:prstGeom prst="rect">
            <a:avLst/>
          </a:prstGeom>
          <a:noFill/>
        </p:spPr>
        <p:txBody>
          <a:bodyPr wrap="square" rtlCol="0">
            <a:spAutoFit/>
          </a:bodyPr>
          <a:lstStyle/>
          <a:p>
            <a:r>
              <a:rPr lang="en-GB" dirty="0"/>
              <a:t>Actions</a:t>
            </a:r>
          </a:p>
        </p:txBody>
      </p:sp>
      <p:sp>
        <p:nvSpPr>
          <p:cNvPr id="51" name="Data 50">
            <a:extLst>
              <a:ext uri="{FF2B5EF4-FFF2-40B4-BE49-F238E27FC236}">
                <a16:creationId xmlns:a16="http://schemas.microsoft.com/office/drawing/2014/main" id="{32A7A26F-4B28-294D-BDD0-ECDAA16E14B0}"/>
              </a:ext>
            </a:extLst>
          </p:cNvPr>
          <p:cNvSpPr/>
          <p:nvPr/>
        </p:nvSpPr>
        <p:spPr>
          <a:xfrm>
            <a:off x="7605070" y="5091157"/>
            <a:ext cx="2620660" cy="342900"/>
          </a:xfrm>
          <a:prstGeom prst="flowChartInputOutp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Email</a:t>
            </a:r>
          </a:p>
        </p:txBody>
      </p:sp>
      <p:cxnSp>
        <p:nvCxnSpPr>
          <p:cNvPr id="54" name="Vinklad  53">
            <a:extLst>
              <a:ext uri="{FF2B5EF4-FFF2-40B4-BE49-F238E27FC236}">
                <a16:creationId xmlns:a16="http://schemas.microsoft.com/office/drawing/2014/main" id="{59A5B602-35BF-C741-837E-585CBA422C48}"/>
              </a:ext>
            </a:extLst>
          </p:cNvPr>
          <p:cNvCxnSpPr>
            <a:cxnSpLocks/>
          </p:cNvCxnSpPr>
          <p:nvPr/>
        </p:nvCxnSpPr>
        <p:spPr>
          <a:xfrm rot="16200000" flipH="1">
            <a:off x="8722403" y="5651426"/>
            <a:ext cx="403543" cy="1754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67035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text 1">
            <a:extLst>
              <a:ext uri="{FF2B5EF4-FFF2-40B4-BE49-F238E27FC236}">
                <a16:creationId xmlns:a16="http://schemas.microsoft.com/office/drawing/2014/main" id="{DC012B91-5CB3-1340-AD53-A0E380C9D835}"/>
              </a:ext>
            </a:extLst>
          </p:cNvPr>
          <p:cNvSpPr>
            <a:spLocks noGrp="1"/>
          </p:cNvSpPr>
          <p:nvPr>
            <p:ph type="body" sz="quarter" idx="10"/>
          </p:nvPr>
        </p:nvSpPr>
        <p:spPr/>
        <p:txBody>
          <a:bodyPr/>
          <a:lstStyle/>
          <a:p>
            <a:r>
              <a:rPr lang="en-GB" dirty="0"/>
              <a:t>Pure functional language</a:t>
            </a:r>
          </a:p>
          <a:p>
            <a:r>
              <a:rPr lang="en-GB" dirty="0"/>
              <a:t>Strong </a:t>
            </a:r>
            <a:r>
              <a:rPr lang="en-GB" i="1" dirty="0"/>
              <a:t>but</a:t>
            </a:r>
            <a:r>
              <a:rPr lang="en-GB" dirty="0"/>
              <a:t> nice type system</a:t>
            </a:r>
          </a:p>
          <a:p>
            <a:r>
              <a:rPr lang="en-GB" dirty="0"/>
              <a:t>Dedicated to the web</a:t>
            </a:r>
          </a:p>
          <a:p>
            <a:r>
              <a:rPr lang="en-GB" dirty="0"/>
              <a:t>Compiles to JavaScript</a:t>
            </a:r>
          </a:p>
        </p:txBody>
      </p:sp>
      <p:sp>
        <p:nvSpPr>
          <p:cNvPr id="3" name="Rubrik 2">
            <a:extLst>
              <a:ext uri="{FF2B5EF4-FFF2-40B4-BE49-F238E27FC236}">
                <a16:creationId xmlns:a16="http://schemas.microsoft.com/office/drawing/2014/main" id="{82EA3B26-88DB-B643-B3C3-E0455BE9BC60}"/>
              </a:ext>
            </a:extLst>
          </p:cNvPr>
          <p:cNvSpPr>
            <a:spLocks noGrp="1"/>
          </p:cNvSpPr>
          <p:nvPr>
            <p:ph type="title"/>
          </p:nvPr>
        </p:nvSpPr>
        <p:spPr/>
        <p:txBody>
          <a:bodyPr>
            <a:normAutofit/>
          </a:bodyPr>
          <a:lstStyle/>
          <a:p>
            <a:pPr lvl="0" rtl="0" eaLnBrk="1" latinLnBrk="0" hangingPunct="1"/>
            <a:r>
              <a:rPr lang="en-GB" sz="2800" kern="1200" dirty="0">
                <a:solidFill>
                  <a:schemeClr val="bg1"/>
                </a:solidFill>
                <a:effectLst/>
                <a:latin typeface="+mn-lt"/>
                <a:ea typeface="+mn-ea"/>
                <a:cs typeface="+mn-cs"/>
              </a:rPr>
              <a:t>Introduction to the Elm language</a:t>
            </a:r>
            <a:endParaRPr lang="en-GB" sz="4800" dirty="0"/>
          </a:p>
        </p:txBody>
      </p:sp>
      <p:pic>
        <p:nvPicPr>
          <p:cNvPr id="6" name="Platshållare för bild 5">
            <a:extLst>
              <a:ext uri="{FF2B5EF4-FFF2-40B4-BE49-F238E27FC236}">
                <a16:creationId xmlns:a16="http://schemas.microsoft.com/office/drawing/2014/main" id="{B185CE4A-C748-F641-8748-F721F9D74B78}"/>
              </a:ext>
            </a:extLst>
          </p:cNvPr>
          <p:cNvPicPr>
            <a:picLocks noGrp="1" noChangeAspect="1"/>
          </p:cNvPicPr>
          <p:nvPr>
            <p:ph type="pic" sz="quarter" idx="11"/>
          </p:nvPr>
        </p:nvPicPr>
        <p:blipFill>
          <a:blip r:embed="rId3"/>
          <a:srcRect l="1136" r="1136"/>
          <a:stretch>
            <a:fillRect/>
          </a:stretch>
        </p:blipFill>
        <p:spPr>
          <a:xfrm>
            <a:off x="6273801" y="11363"/>
            <a:ext cx="5918200" cy="6896585"/>
          </a:xfrm>
          <a:prstGeom prst="rect">
            <a:avLst/>
          </a:prstGeom>
        </p:spPr>
      </p:pic>
      <p:sp>
        <p:nvSpPr>
          <p:cNvPr id="5" name="Platshållare för sidfot 4">
            <a:extLst>
              <a:ext uri="{FF2B5EF4-FFF2-40B4-BE49-F238E27FC236}">
                <a16:creationId xmlns:a16="http://schemas.microsoft.com/office/drawing/2014/main" id="{BF39F0B4-3474-514F-B19C-0C7310503BF3}"/>
              </a:ext>
            </a:extLst>
          </p:cNvPr>
          <p:cNvSpPr>
            <a:spLocks noGrp="1"/>
          </p:cNvSpPr>
          <p:nvPr>
            <p:ph type="ftr" sz="quarter" idx="12"/>
          </p:nvPr>
        </p:nvSpPr>
        <p:spPr/>
        <p:txBody>
          <a:bodyPr/>
          <a:lstStyle/>
          <a:p>
            <a:pPr algn="r">
              <a:defRPr/>
            </a:pPr>
            <a:r>
              <a:rPr lang="sv-SE" dirty="0">
                <a:solidFill>
                  <a:schemeClr val="bg1">
                    <a:lumMod val="75000"/>
                  </a:schemeClr>
                </a:solidFill>
              </a:rPr>
              <a:t>Per Lundholm</a:t>
            </a:r>
          </a:p>
        </p:txBody>
      </p:sp>
    </p:spTree>
    <p:extLst>
      <p:ext uri="{BB962C8B-B14F-4D97-AF65-F5344CB8AC3E}">
        <p14:creationId xmlns:p14="http://schemas.microsoft.com/office/powerpoint/2010/main" val="21630592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text 1">
            <a:extLst>
              <a:ext uri="{FF2B5EF4-FFF2-40B4-BE49-F238E27FC236}">
                <a16:creationId xmlns:a16="http://schemas.microsoft.com/office/drawing/2014/main" id="{2265AA47-563D-9945-9EFF-B0DD6393E4FC}"/>
              </a:ext>
            </a:extLst>
          </p:cNvPr>
          <p:cNvSpPr>
            <a:spLocks noGrp="1"/>
          </p:cNvSpPr>
          <p:nvPr>
            <p:ph type="body" sz="quarter" idx="10"/>
          </p:nvPr>
        </p:nvSpPr>
        <p:spPr>
          <a:xfrm>
            <a:off x="461435" y="2902772"/>
            <a:ext cx="5634566" cy="2418528"/>
          </a:xfrm>
        </p:spPr>
        <p:txBody>
          <a:bodyPr>
            <a:normAutofit/>
          </a:bodyPr>
          <a:lstStyle/>
          <a:p>
            <a:r>
              <a:rPr lang="en-GB" dirty="0"/>
              <a:t>No Runtime Exceptions</a:t>
            </a:r>
          </a:p>
          <a:p>
            <a:r>
              <a:rPr lang="en-GB" dirty="0"/>
              <a:t>Great Performance</a:t>
            </a:r>
          </a:p>
          <a:p>
            <a:r>
              <a:rPr lang="en-GB" dirty="0"/>
              <a:t>Enforced Semantic Versioning</a:t>
            </a:r>
          </a:p>
          <a:p>
            <a:r>
              <a:rPr lang="en-GB" dirty="0"/>
              <a:t>Small Assets</a:t>
            </a:r>
          </a:p>
          <a:p>
            <a:r>
              <a:rPr lang="en-GB" dirty="0"/>
              <a:t>JavaScript Interop</a:t>
            </a:r>
          </a:p>
        </p:txBody>
      </p:sp>
      <p:sp>
        <p:nvSpPr>
          <p:cNvPr id="3" name="Rubrik 2">
            <a:extLst>
              <a:ext uri="{FF2B5EF4-FFF2-40B4-BE49-F238E27FC236}">
                <a16:creationId xmlns:a16="http://schemas.microsoft.com/office/drawing/2014/main" id="{85DB1320-79E2-3946-B65B-30A6D9FBD6EF}"/>
              </a:ext>
            </a:extLst>
          </p:cNvPr>
          <p:cNvSpPr>
            <a:spLocks noGrp="1"/>
          </p:cNvSpPr>
          <p:nvPr>
            <p:ph type="title"/>
          </p:nvPr>
        </p:nvSpPr>
        <p:spPr/>
        <p:txBody>
          <a:bodyPr>
            <a:normAutofit fontScale="90000"/>
          </a:bodyPr>
          <a:lstStyle/>
          <a:p>
            <a:r>
              <a:rPr lang="en-GB" dirty="0"/>
              <a:t>Elm’s selling points</a:t>
            </a:r>
          </a:p>
        </p:txBody>
      </p:sp>
      <p:sp>
        <p:nvSpPr>
          <p:cNvPr id="4" name="Platshållare för bild 3">
            <a:extLst>
              <a:ext uri="{FF2B5EF4-FFF2-40B4-BE49-F238E27FC236}">
                <a16:creationId xmlns:a16="http://schemas.microsoft.com/office/drawing/2014/main" id="{BB27A808-A8C8-6941-B99F-7F8373938F6E}"/>
              </a:ext>
            </a:extLst>
          </p:cNvPr>
          <p:cNvSpPr>
            <a:spLocks noGrp="1"/>
          </p:cNvSpPr>
          <p:nvPr>
            <p:ph type="pic" sz="quarter" idx="11"/>
          </p:nvPr>
        </p:nvSpPr>
        <p:spPr/>
      </p:sp>
      <p:sp>
        <p:nvSpPr>
          <p:cNvPr id="5" name="Platshållare för sidfot 4">
            <a:extLst>
              <a:ext uri="{FF2B5EF4-FFF2-40B4-BE49-F238E27FC236}">
                <a16:creationId xmlns:a16="http://schemas.microsoft.com/office/drawing/2014/main" id="{D4CD9409-6386-DE48-91A0-CF38DA739EEB}"/>
              </a:ext>
            </a:extLst>
          </p:cNvPr>
          <p:cNvSpPr>
            <a:spLocks noGrp="1"/>
          </p:cNvSpPr>
          <p:nvPr>
            <p:ph type="ftr" sz="quarter" idx="12"/>
          </p:nvPr>
        </p:nvSpPr>
        <p:spPr/>
        <p:txBody>
          <a:bodyPr/>
          <a:lstStyle/>
          <a:p>
            <a:pPr algn="r">
              <a:defRPr/>
            </a:pPr>
            <a:r>
              <a:rPr lang="sv-SE">
                <a:solidFill>
                  <a:schemeClr val="bg1">
                    <a:lumMod val="75000"/>
                  </a:schemeClr>
                </a:solidFill>
              </a:rPr>
              <a:t>Per Lundholm</a:t>
            </a:r>
          </a:p>
        </p:txBody>
      </p:sp>
      <p:pic>
        <p:nvPicPr>
          <p:cNvPr id="6" name="Bildobjekt 5">
            <a:extLst>
              <a:ext uri="{FF2B5EF4-FFF2-40B4-BE49-F238E27FC236}">
                <a16:creationId xmlns:a16="http://schemas.microsoft.com/office/drawing/2014/main" id="{49DA937F-6DBF-6A43-AC3B-1D14CE1B1DB1}"/>
              </a:ext>
            </a:extLst>
          </p:cNvPr>
          <p:cNvPicPr>
            <a:picLocks noChangeAspect="1"/>
          </p:cNvPicPr>
          <p:nvPr/>
        </p:nvPicPr>
        <p:blipFill>
          <a:blip r:embed="rId2"/>
          <a:stretch>
            <a:fillRect/>
          </a:stretch>
        </p:blipFill>
        <p:spPr>
          <a:xfrm>
            <a:off x="7034061" y="22866"/>
            <a:ext cx="4440540" cy="3383269"/>
          </a:xfrm>
          <a:prstGeom prst="rect">
            <a:avLst/>
          </a:prstGeom>
        </p:spPr>
      </p:pic>
      <p:pic>
        <p:nvPicPr>
          <p:cNvPr id="7" name="Bildobjekt 6">
            <a:extLst>
              <a:ext uri="{FF2B5EF4-FFF2-40B4-BE49-F238E27FC236}">
                <a16:creationId xmlns:a16="http://schemas.microsoft.com/office/drawing/2014/main" id="{BAAAFAA2-7D0A-FF48-B78F-58CBF8EAFE76}"/>
              </a:ext>
            </a:extLst>
          </p:cNvPr>
          <p:cNvPicPr>
            <a:picLocks noChangeAspect="1"/>
          </p:cNvPicPr>
          <p:nvPr/>
        </p:nvPicPr>
        <p:blipFill>
          <a:blip r:embed="rId3"/>
          <a:stretch>
            <a:fillRect/>
          </a:stretch>
        </p:blipFill>
        <p:spPr>
          <a:xfrm>
            <a:off x="6829122" y="3491121"/>
            <a:ext cx="4922838" cy="3281892"/>
          </a:xfrm>
          <a:prstGeom prst="rect">
            <a:avLst/>
          </a:prstGeom>
        </p:spPr>
      </p:pic>
    </p:spTree>
    <p:extLst>
      <p:ext uri="{BB962C8B-B14F-4D97-AF65-F5344CB8AC3E}">
        <p14:creationId xmlns:p14="http://schemas.microsoft.com/office/powerpoint/2010/main" val="11887133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latshållare för sidfot 3">
            <a:extLst>
              <a:ext uri="{FF2B5EF4-FFF2-40B4-BE49-F238E27FC236}">
                <a16:creationId xmlns:a16="http://schemas.microsoft.com/office/drawing/2014/main" id="{5ECF410C-8E81-7841-9DDC-4F24866991F2}"/>
              </a:ext>
            </a:extLst>
          </p:cNvPr>
          <p:cNvSpPr>
            <a:spLocks noGrp="1"/>
          </p:cNvSpPr>
          <p:nvPr>
            <p:ph type="ftr" sz="quarter" idx="11"/>
          </p:nvPr>
        </p:nvSpPr>
        <p:spPr/>
        <p:txBody>
          <a:bodyPr/>
          <a:lstStyle/>
          <a:p>
            <a:pPr algn="r">
              <a:defRPr/>
            </a:pPr>
            <a:r>
              <a:rPr lang="sv-SE">
                <a:solidFill>
                  <a:schemeClr val="bg1">
                    <a:lumMod val="75000"/>
                  </a:schemeClr>
                </a:solidFill>
              </a:rPr>
              <a:t>Per Lundholm</a:t>
            </a:r>
          </a:p>
        </p:txBody>
      </p:sp>
      <p:pic>
        <p:nvPicPr>
          <p:cNvPr id="5" name="Picture 9">
            <a:extLst>
              <a:ext uri="{FF2B5EF4-FFF2-40B4-BE49-F238E27FC236}">
                <a16:creationId xmlns:a16="http://schemas.microsoft.com/office/drawing/2014/main" id="{DCB97E82-371E-1B4A-8E54-28801F2162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51284" y="2047797"/>
            <a:ext cx="1846216" cy="1452357"/>
          </a:xfrm>
          <a:prstGeom prst="rect">
            <a:avLst/>
          </a:prstGeom>
        </p:spPr>
      </p:pic>
      <p:pic>
        <p:nvPicPr>
          <p:cNvPr id="7" name="Picture 11">
            <a:extLst>
              <a:ext uri="{FF2B5EF4-FFF2-40B4-BE49-F238E27FC236}">
                <a16:creationId xmlns:a16="http://schemas.microsoft.com/office/drawing/2014/main" id="{13F6796A-58D7-2B4A-BAB7-64ECA3C7F1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457200" y="2027879"/>
            <a:ext cx="1846216" cy="1452357"/>
          </a:xfrm>
          <a:prstGeom prst="rect">
            <a:avLst/>
          </a:prstGeom>
        </p:spPr>
      </p:pic>
      <p:sp>
        <p:nvSpPr>
          <p:cNvPr id="9" name="Rectangle 7">
            <a:extLst>
              <a:ext uri="{FF2B5EF4-FFF2-40B4-BE49-F238E27FC236}">
                <a16:creationId xmlns:a16="http://schemas.microsoft.com/office/drawing/2014/main" id="{259285C0-B400-3142-9BF8-CA0C5575CCE3}"/>
              </a:ext>
            </a:extLst>
          </p:cNvPr>
          <p:cNvSpPr/>
          <p:nvPr/>
        </p:nvSpPr>
        <p:spPr>
          <a:xfrm>
            <a:off x="4341898" y="1844824"/>
            <a:ext cx="2995130" cy="3842882"/>
          </a:xfrm>
          <a:prstGeom prst="rect">
            <a:avLst/>
          </a:prstGeom>
          <a:ln w="63500">
            <a:solidFill>
              <a:schemeClr val="tx1"/>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GB" dirty="0"/>
          </a:p>
        </p:txBody>
      </p:sp>
      <p:sp>
        <p:nvSpPr>
          <p:cNvPr id="10" name="Title 1">
            <a:extLst>
              <a:ext uri="{FF2B5EF4-FFF2-40B4-BE49-F238E27FC236}">
                <a16:creationId xmlns:a16="http://schemas.microsoft.com/office/drawing/2014/main" id="{0F8C3FD8-89B3-7143-896D-3196B8AFB8AD}"/>
              </a:ext>
            </a:extLst>
          </p:cNvPr>
          <p:cNvSpPr txBox="1">
            <a:spLocks/>
          </p:cNvSpPr>
          <p:nvPr/>
        </p:nvSpPr>
        <p:spPr>
          <a:xfrm>
            <a:off x="457200" y="274638"/>
            <a:ext cx="11294760" cy="1143000"/>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4400" kern="1200">
                <a:solidFill>
                  <a:schemeClr val="bg1"/>
                </a:solidFill>
                <a:latin typeface="+mj-lt"/>
                <a:ea typeface="+mj-ea"/>
                <a:cs typeface="+mj-cs"/>
              </a:defRPr>
            </a:lvl1pPr>
          </a:lstStyle>
          <a:p>
            <a:r>
              <a:rPr lang="en-GB" dirty="0"/>
              <a:t>The nice clean world of Elm</a:t>
            </a:r>
          </a:p>
        </p:txBody>
      </p:sp>
      <p:sp>
        <p:nvSpPr>
          <p:cNvPr id="11" name="Footer Placeholder 2">
            <a:extLst>
              <a:ext uri="{FF2B5EF4-FFF2-40B4-BE49-F238E27FC236}">
                <a16:creationId xmlns:a16="http://schemas.microsoft.com/office/drawing/2014/main" id="{276FA6E3-9FEC-F049-BB97-0FC66995AA12}"/>
              </a:ext>
            </a:extLst>
          </p:cNvPr>
          <p:cNvSpPr txBox="1">
            <a:spLocks/>
          </p:cNvSpPr>
          <p:nvPr/>
        </p:nvSpPr>
        <p:spPr>
          <a:xfrm>
            <a:off x="1259632" y="6352877"/>
            <a:ext cx="5127848" cy="365125"/>
          </a:xfrm>
          <a:prstGeom prst="rect">
            <a:avLst/>
          </a:prstGeom>
        </p:spPr>
        <p:txBody>
          <a:bodyPr vert="horz" lIns="91440" tIns="45720" rIns="91440" bIns="45720" rtlCol="0" anchor="ctr"/>
          <a:lstStyle>
            <a:defPPr>
              <a:defRPr lang="sv-SE"/>
            </a:defPPr>
            <a:lvl1pPr marL="0" marR="0" indent="0" algn="l" defTabSz="914400" rtl="0" eaLnBrk="1" fontAlgn="auto" latinLnBrk="0" hangingPunct="1">
              <a:lnSpc>
                <a:spcPct val="100000"/>
              </a:lnSpc>
              <a:spcBef>
                <a:spcPct val="0"/>
              </a:spcBef>
              <a:spcAft>
                <a:spcPts val="0"/>
              </a:spcAft>
              <a:buClrTx/>
              <a:buSzTx/>
              <a:buFontTx/>
              <a:buNone/>
              <a:tabLst/>
              <a:defRPr sz="20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sv-SE"/>
              <a:t>Per Lundholm</a:t>
            </a:r>
            <a:endParaRPr lang="sv-SE" dirty="0"/>
          </a:p>
        </p:txBody>
      </p:sp>
      <p:pic>
        <p:nvPicPr>
          <p:cNvPr id="13" name="Picture 5">
            <a:extLst>
              <a:ext uri="{FF2B5EF4-FFF2-40B4-BE49-F238E27FC236}">
                <a16:creationId xmlns:a16="http://schemas.microsoft.com/office/drawing/2014/main" id="{C218BEA1-EC35-224B-8279-D81242828EF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84781" y="2348879"/>
            <a:ext cx="1178023" cy="1032787"/>
          </a:xfrm>
          <a:prstGeom prst="rect">
            <a:avLst/>
          </a:prstGeom>
        </p:spPr>
      </p:pic>
      <p:pic>
        <p:nvPicPr>
          <p:cNvPr id="14" name="Picture 6">
            <a:extLst>
              <a:ext uri="{FF2B5EF4-FFF2-40B4-BE49-F238E27FC236}">
                <a16:creationId xmlns:a16="http://schemas.microsoft.com/office/drawing/2014/main" id="{65AEDD76-9F13-FD48-A8AF-69BFA2DE131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5357913" y="3823433"/>
            <a:ext cx="1178023" cy="1032787"/>
          </a:xfrm>
          <a:prstGeom prst="rect">
            <a:avLst/>
          </a:prstGeom>
        </p:spPr>
      </p:pic>
      <p:sp>
        <p:nvSpPr>
          <p:cNvPr id="15" name="Rounded Rectangle 13">
            <a:extLst>
              <a:ext uri="{FF2B5EF4-FFF2-40B4-BE49-F238E27FC236}">
                <a16:creationId xmlns:a16="http://schemas.microsoft.com/office/drawing/2014/main" id="{8F5524E9-70A8-A14B-931F-F4EE3DF7E63B}"/>
              </a:ext>
            </a:extLst>
          </p:cNvPr>
          <p:cNvSpPr/>
          <p:nvPr/>
        </p:nvSpPr>
        <p:spPr>
          <a:xfrm>
            <a:off x="4176242" y="2791766"/>
            <a:ext cx="323798" cy="858498"/>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
        <p:nvSpPr>
          <p:cNvPr id="16" name="Rounded Rectangle 14">
            <a:extLst>
              <a:ext uri="{FF2B5EF4-FFF2-40B4-BE49-F238E27FC236}">
                <a16:creationId xmlns:a16="http://schemas.microsoft.com/office/drawing/2014/main" id="{6EE4E041-F100-A64F-B3A9-AD9C9DC124C6}"/>
              </a:ext>
            </a:extLst>
          </p:cNvPr>
          <p:cNvSpPr/>
          <p:nvPr/>
        </p:nvSpPr>
        <p:spPr>
          <a:xfrm>
            <a:off x="7157246" y="2034824"/>
            <a:ext cx="323798" cy="858498"/>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
        <p:nvSpPr>
          <p:cNvPr id="17" name="Rounded Rectangle 16">
            <a:extLst>
              <a:ext uri="{FF2B5EF4-FFF2-40B4-BE49-F238E27FC236}">
                <a16:creationId xmlns:a16="http://schemas.microsoft.com/office/drawing/2014/main" id="{F4E2A9CF-F6CE-BA4D-BC0A-B8B7934A1DBA}"/>
              </a:ext>
            </a:extLst>
          </p:cNvPr>
          <p:cNvSpPr/>
          <p:nvPr/>
        </p:nvSpPr>
        <p:spPr>
          <a:xfrm>
            <a:off x="1464376" y="4208675"/>
            <a:ext cx="2529486" cy="864588"/>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r>
              <a:rPr lang="en-GB" dirty="0"/>
              <a:t>JSON Decode/Encode</a:t>
            </a:r>
          </a:p>
        </p:txBody>
      </p:sp>
      <p:cxnSp>
        <p:nvCxnSpPr>
          <p:cNvPr id="18" name="Straight Arrow Connector 20">
            <a:extLst>
              <a:ext uri="{FF2B5EF4-FFF2-40B4-BE49-F238E27FC236}">
                <a16:creationId xmlns:a16="http://schemas.microsoft.com/office/drawing/2014/main" id="{8AEA4395-8A99-324D-9CA0-8368307A7938}"/>
              </a:ext>
            </a:extLst>
          </p:cNvPr>
          <p:cNvCxnSpPr>
            <a:cxnSpLocks/>
            <a:stCxn id="17" idx="0"/>
            <a:endCxn id="15" idx="1"/>
          </p:cNvCxnSpPr>
          <p:nvPr/>
        </p:nvCxnSpPr>
        <p:spPr>
          <a:xfrm flipV="1">
            <a:off x="2729119" y="3221015"/>
            <a:ext cx="1447123" cy="987660"/>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9" name="Rounded Rectangle 21">
            <a:extLst>
              <a:ext uri="{FF2B5EF4-FFF2-40B4-BE49-F238E27FC236}">
                <a16:creationId xmlns:a16="http://schemas.microsoft.com/office/drawing/2014/main" id="{3EF8DF28-C877-FD45-825C-2FC191013C6E}"/>
              </a:ext>
            </a:extLst>
          </p:cNvPr>
          <p:cNvSpPr/>
          <p:nvPr/>
        </p:nvSpPr>
        <p:spPr>
          <a:xfrm>
            <a:off x="7679661" y="3871314"/>
            <a:ext cx="809495" cy="503235"/>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GB" dirty="0"/>
              <a:t>Port</a:t>
            </a:r>
          </a:p>
        </p:txBody>
      </p:sp>
      <p:cxnSp>
        <p:nvCxnSpPr>
          <p:cNvPr id="20" name="Straight Arrow Connector 22">
            <a:extLst>
              <a:ext uri="{FF2B5EF4-FFF2-40B4-BE49-F238E27FC236}">
                <a16:creationId xmlns:a16="http://schemas.microsoft.com/office/drawing/2014/main" id="{ED9296E2-A0BD-1143-8485-3EDD0CF92B3D}"/>
              </a:ext>
            </a:extLst>
          </p:cNvPr>
          <p:cNvCxnSpPr>
            <a:cxnSpLocks/>
            <a:stCxn id="19" idx="0"/>
            <a:endCxn id="16" idx="3"/>
          </p:cNvCxnSpPr>
          <p:nvPr/>
        </p:nvCxnSpPr>
        <p:spPr>
          <a:xfrm flipH="1" flipV="1">
            <a:off x="7481044" y="2464073"/>
            <a:ext cx="603365" cy="14072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5">
            <a:extLst>
              <a:ext uri="{FF2B5EF4-FFF2-40B4-BE49-F238E27FC236}">
                <a16:creationId xmlns:a16="http://schemas.microsoft.com/office/drawing/2014/main" id="{BA58966B-E671-9744-B0AA-4B6934F9E865}"/>
              </a:ext>
            </a:extLst>
          </p:cNvPr>
          <p:cNvSpPr txBox="1"/>
          <p:nvPr/>
        </p:nvSpPr>
        <p:spPr>
          <a:xfrm>
            <a:off x="5509664" y="1902045"/>
            <a:ext cx="928912" cy="369332"/>
          </a:xfrm>
          <a:prstGeom prst="rect">
            <a:avLst/>
          </a:prstGeom>
          <a:noFill/>
        </p:spPr>
        <p:txBody>
          <a:bodyPr wrap="square" rtlCol="0">
            <a:spAutoFit/>
          </a:bodyPr>
          <a:lstStyle/>
          <a:p>
            <a:r>
              <a:rPr lang="en-GB" dirty="0"/>
              <a:t>Safe</a:t>
            </a:r>
          </a:p>
        </p:txBody>
      </p:sp>
      <p:sp>
        <p:nvSpPr>
          <p:cNvPr id="24" name="Rounded Rectangle 32">
            <a:extLst>
              <a:ext uri="{FF2B5EF4-FFF2-40B4-BE49-F238E27FC236}">
                <a16:creationId xmlns:a16="http://schemas.microsoft.com/office/drawing/2014/main" id="{F39B6CCE-C074-024D-A7B8-A1DCF2D3DB97}"/>
              </a:ext>
            </a:extLst>
          </p:cNvPr>
          <p:cNvSpPr/>
          <p:nvPr/>
        </p:nvSpPr>
        <p:spPr>
          <a:xfrm>
            <a:off x="874546" y="3170879"/>
            <a:ext cx="1259577" cy="390961"/>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GB" dirty="0"/>
              <a:t>REST</a:t>
            </a:r>
          </a:p>
        </p:txBody>
      </p:sp>
      <p:sp>
        <p:nvSpPr>
          <p:cNvPr id="25" name="Rounded Rectangle 33">
            <a:extLst>
              <a:ext uri="{FF2B5EF4-FFF2-40B4-BE49-F238E27FC236}">
                <a16:creationId xmlns:a16="http://schemas.microsoft.com/office/drawing/2014/main" id="{0CEB31F9-FA78-E141-91CF-5A6D0E35BCC4}"/>
              </a:ext>
            </a:extLst>
          </p:cNvPr>
          <p:cNvSpPr/>
          <p:nvPr/>
        </p:nvSpPr>
        <p:spPr>
          <a:xfrm>
            <a:off x="9647565" y="3221014"/>
            <a:ext cx="1485692" cy="429250"/>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GB" dirty="0"/>
              <a:t>JavaScript</a:t>
            </a:r>
          </a:p>
        </p:txBody>
      </p:sp>
      <p:cxnSp>
        <p:nvCxnSpPr>
          <p:cNvPr id="26" name="Straight Arrow Connector 20">
            <a:extLst>
              <a:ext uri="{FF2B5EF4-FFF2-40B4-BE49-F238E27FC236}">
                <a16:creationId xmlns:a16="http://schemas.microsoft.com/office/drawing/2014/main" id="{FCAC5A15-249B-3E40-88E6-07A91C323487}"/>
              </a:ext>
            </a:extLst>
          </p:cNvPr>
          <p:cNvCxnSpPr>
            <a:cxnSpLocks/>
            <a:stCxn id="19" idx="0"/>
            <a:endCxn id="16" idx="3"/>
          </p:cNvCxnSpPr>
          <p:nvPr/>
        </p:nvCxnSpPr>
        <p:spPr>
          <a:xfrm flipH="1" flipV="1">
            <a:off x="7481044" y="2464073"/>
            <a:ext cx="603365" cy="1407241"/>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32" name="Platshållare för bild 6" descr="En bild som visar person, man, håller, stående&#10;&#10;Automatiskt genererad beskrivning">
            <a:extLst>
              <a:ext uri="{FF2B5EF4-FFF2-40B4-BE49-F238E27FC236}">
                <a16:creationId xmlns:a16="http://schemas.microsoft.com/office/drawing/2014/main" id="{4F96E11E-8D9F-4A48-8AB2-BA6EF9548F6A}"/>
              </a:ext>
            </a:extLst>
          </p:cNvPr>
          <p:cNvPicPr>
            <a:picLocks noChangeAspect="1"/>
          </p:cNvPicPr>
          <p:nvPr/>
        </p:nvPicPr>
        <p:blipFill rotWithShape="1">
          <a:blip r:embed="rId5"/>
          <a:srcRect r="1" b="25890"/>
          <a:stretch/>
        </p:blipFill>
        <p:spPr>
          <a:xfrm>
            <a:off x="10896600" y="10"/>
            <a:ext cx="1295400" cy="1512056"/>
          </a:xfrm>
          <a:prstGeom prst="rect">
            <a:avLst/>
          </a:prstGeom>
          <a:noFill/>
        </p:spPr>
      </p:pic>
    </p:spTree>
    <p:extLst>
      <p:ext uri="{BB962C8B-B14F-4D97-AF65-F5344CB8AC3E}">
        <p14:creationId xmlns:p14="http://schemas.microsoft.com/office/powerpoint/2010/main" val="30631252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text 1">
            <a:extLst>
              <a:ext uri="{FF2B5EF4-FFF2-40B4-BE49-F238E27FC236}">
                <a16:creationId xmlns:a16="http://schemas.microsoft.com/office/drawing/2014/main" id="{F3766A1F-AFE6-5F42-8002-CA02BBDF78C9}"/>
              </a:ext>
            </a:extLst>
          </p:cNvPr>
          <p:cNvSpPr>
            <a:spLocks noGrp="1"/>
          </p:cNvSpPr>
          <p:nvPr>
            <p:ph type="body" sz="quarter" idx="10"/>
          </p:nvPr>
        </p:nvSpPr>
        <p:spPr/>
        <p:txBody>
          <a:bodyPr>
            <a:normAutofit fontScale="92500" lnSpcReduction="20000"/>
          </a:bodyPr>
          <a:lstStyle/>
          <a:p>
            <a:r>
              <a:rPr lang="en-GB" dirty="0"/>
              <a:t>Types!</a:t>
            </a:r>
          </a:p>
          <a:p>
            <a:r>
              <a:rPr lang="en-GB" dirty="0"/>
              <a:t>No null value</a:t>
            </a:r>
          </a:p>
          <a:p>
            <a:r>
              <a:rPr lang="en-GB" dirty="0"/>
              <a:t>An if has an else</a:t>
            </a:r>
          </a:p>
          <a:p>
            <a:r>
              <a:rPr lang="en-GB" dirty="0"/>
              <a:t>Modules for isolation</a:t>
            </a:r>
          </a:p>
          <a:p>
            <a:r>
              <a:rPr lang="en-GB" dirty="0"/>
              <a:t>A switch handles every case</a:t>
            </a:r>
          </a:p>
          <a:p>
            <a:r>
              <a:rPr lang="en-GB" dirty="0"/>
              <a:t>Friendly and helpful compiler</a:t>
            </a:r>
          </a:p>
        </p:txBody>
      </p:sp>
      <p:sp>
        <p:nvSpPr>
          <p:cNvPr id="3" name="Rubrik 2">
            <a:extLst>
              <a:ext uri="{FF2B5EF4-FFF2-40B4-BE49-F238E27FC236}">
                <a16:creationId xmlns:a16="http://schemas.microsoft.com/office/drawing/2014/main" id="{5302AE3A-FE86-5949-A931-F18146D10F87}"/>
              </a:ext>
            </a:extLst>
          </p:cNvPr>
          <p:cNvSpPr>
            <a:spLocks noGrp="1"/>
          </p:cNvSpPr>
          <p:nvPr>
            <p:ph type="title"/>
          </p:nvPr>
        </p:nvSpPr>
        <p:spPr/>
        <p:txBody>
          <a:bodyPr>
            <a:normAutofit fontScale="90000"/>
          </a:bodyPr>
          <a:lstStyle/>
          <a:p>
            <a:r>
              <a:rPr lang="en-GB" dirty="0"/>
              <a:t>Elm has guard rails</a:t>
            </a:r>
          </a:p>
        </p:txBody>
      </p:sp>
      <p:sp>
        <p:nvSpPr>
          <p:cNvPr id="5" name="Platshållare för sidfot 4">
            <a:extLst>
              <a:ext uri="{FF2B5EF4-FFF2-40B4-BE49-F238E27FC236}">
                <a16:creationId xmlns:a16="http://schemas.microsoft.com/office/drawing/2014/main" id="{17F1BE23-81F4-0B4D-869A-8B36B61CB7D2}"/>
              </a:ext>
            </a:extLst>
          </p:cNvPr>
          <p:cNvSpPr>
            <a:spLocks noGrp="1"/>
          </p:cNvSpPr>
          <p:nvPr>
            <p:ph type="ftr" sz="quarter" idx="12"/>
          </p:nvPr>
        </p:nvSpPr>
        <p:spPr/>
        <p:txBody>
          <a:bodyPr/>
          <a:lstStyle/>
          <a:p>
            <a:pPr algn="r">
              <a:defRPr/>
            </a:pPr>
            <a:r>
              <a:rPr lang="sv-SE">
                <a:solidFill>
                  <a:schemeClr val="bg1">
                    <a:lumMod val="75000"/>
                  </a:schemeClr>
                </a:solidFill>
              </a:rPr>
              <a:t>Per Lundholm</a:t>
            </a:r>
          </a:p>
        </p:txBody>
      </p:sp>
      <p:pic>
        <p:nvPicPr>
          <p:cNvPr id="8" name="Bildobjekt 7">
            <a:extLst>
              <a:ext uri="{FF2B5EF4-FFF2-40B4-BE49-F238E27FC236}">
                <a16:creationId xmlns:a16="http://schemas.microsoft.com/office/drawing/2014/main" id="{C99B9F02-933F-7548-AB81-8BEE5E0D00F1}"/>
              </a:ext>
            </a:extLst>
          </p:cNvPr>
          <p:cNvPicPr>
            <a:picLocks noChangeAspect="1"/>
          </p:cNvPicPr>
          <p:nvPr/>
        </p:nvPicPr>
        <p:blipFill>
          <a:blip r:embed="rId3"/>
          <a:stretch>
            <a:fillRect/>
          </a:stretch>
        </p:blipFill>
        <p:spPr>
          <a:xfrm>
            <a:off x="5762406" y="28251"/>
            <a:ext cx="6417569" cy="3569191"/>
          </a:xfrm>
          <a:prstGeom prst="rect">
            <a:avLst/>
          </a:prstGeom>
        </p:spPr>
      </p:pic>
    </p:spTree>
    <p:extLst>
      <p:ext uri="{BB962C8B-B14F-4D97-AF65-F5344CB8AC3E}">
        <p14:creationId xmlns:p14="http://schemas.microsoft.com/office/powerpoint/2010/main" val="38974320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ubrik 6">
            <a:extLst>
              <a:ext uri="{FF2B5EF4-FFF2-40B4-BE49-F238E27FC236}">
                <a16:creationId xmlns:a16="http://schemas.microsoft.com/office/drawing/2014/main" id="{4AB37F0B-30DC-3E4C-A4F9-B0A2D004D93F}"/>
              </a:ext>
            </a:extLst>
          </p:cNvPr>
          <p:cNvSpPr>
            <a:spLocks noGrp="1"/>
          </p:cNvSpPr>
          <p:nvPr>
            <p:ph type="title"/>
          </p:nvPr>
        </p:nvSpPr>
        <p:spPr>
          <a:xfrm>
            <a:off x="644510" y="270042"/>
            <a:ext cx="10493903" cy="660400"/>
          </a:xfrm>
        </p:spPr>
        <p:txBody>
          <a:bodyPr>
            <a:normAutofit fontScale="90000"/>
          </a:bodyPr>
          <a:lstStyle/>
          <a:p>
            <a:r>
              <a:rPr lang="en-GB" dirty="0"/>
              <a:t>Friendly compiler</a:t>
            </a:r>
          </a:p>
        </p:txBody>
      </p:sp>
      <p:sp>
        <p:nvSpPr>
          <p:cNvPr id="5" name="Platshållare för sidfot 4">
            <a:extLst>
              <a:ext uri="{FF2B5EF4-FFF2-40B4-BE49-F238E27FC236}">
                <a16:creationId xmlns:a16="http://schemas.microsoft.com/office/drawing/2014/main" id="{F8940E47-6112-154B-BB74-0B4D10149E1C}"/>
              </a:ext>
            </a:extLst>
          </p:cNvPr>
          <p:cNvSpPr>
            <a:spLocks noGrp="1"/>
          </p:cNvSpPr>
          <p:nvPr>
            <p:ph type="ftr" sz="quarter" idx="11"/>
          </p:nvPr>
        </p:nvSpPr>
        <p:spPr/>
        <p:txBody>
          <a:bodyPr/>
          <a:lstStyle/>
          <a:p>
            <a:pPr algn="r">
              <a:defRPr/>
            </a:pPr>
            <a:r>
              <a:rPr lang="sv-SE">
                <a:solidFill>
                  <a:schemeClr val="bg1">
                    <a:lumMod val="75000"/>
                  </a:schemeClr>
                </a:solidFill>
              </a:rPr>
              <a:t>Per Lundholm</a:t>
            </a:r>
          </a:p>
        </p:txBody>
      </p:sp>
      <p:pic>
        <p:nvPicPr>
          <p:cNvPr id="2" name="Bildobjekt 1">
            <a:extLst>
              <a:ext uri="{FF2B5EF4-FFF2-40B4-BE49-F238E27FC236}">
                <a16:creationId xmlns:a16="http://schemas.microsoft.com/office/drawing/2014/main" id="{E90A5D48-86E6-8546-82D5-6C1E10E46050}"/>
              </a:ext>
            </a:extLst>
          </p:cNvPr>
          <p:cNvPicPr>
            <a:picLocks noChangeAspect="1"/>
          </p:cNvPicPr>
          <p:nvPr/>
        </p:nvPicPr>
        <p:blipFill>
          <a:blip r:embed="rId3"/>
          <a:stretch>
            <a:fillRect/>
          </a:stretch>
        </p:blipFill>
        <p:spPr>
          <a:xfrm>
            <a:off x="-80115" y="930442"/>
            <a:ext cx="12291870" cy="4581358"/>
          </a:xfrm>
          <a:prstGeom prst="rect">
            <a:avLst/>
          </a:prstGeom>
        </p:spPr>
      </p:pic>
    </p:spTree>
    <p:extLst>
      <p:ext uri="{BB962C8B-B14F-4D97-AF65-F5344CB8AC3E}">
        <p14:creationId xmlns:p14="http://schemas.microsoft.com/office/powerpoint/2010/main" val="40701202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text 1">
            <a:extLst>
              <a:ext uri="{FF2B5EF4-FFF2-40B4-BE49-F238E27FC236}">
                <a16:creationId xmlns:a16="http://schemas.microsoft.com/office/drawing/2014/main" id="{1262F336-82DC-C24E-80B6-54AE42ABCB99}"/>
              </a:ext>
            </a:extLst>
          </p:cNvPr>
          <p:cNvSpPr>
            <a:spLocks noGrp="1"/>
          </p:cNvSpPr>
          <p:nvPr>
            <p:ph type="body" sz="quarter" idx="10"/>
          </p:nvPr>
        </p:nvSpPr>
        <p:spPr/>
        <p:txBody>
          <a:bodyPr/>
          <a:lstStyle/>
          <a:p>
            <a:r>
              <a:rPr lang="en-GB" dirty="0"/>
              <a:t>A bit like Haskell</a:t>
            </a:r>
          </a:p>
          <a:p>
            <a:r>
              <a:rPr lang="en-GB" dirty="0"/>
              <a:t>A function has an optional type declaration</a:t>
            </a:r>
          </a:p>
          <a:p>
            <a:r>
              <a:rPr lang="en-GB" dirty="0"/>
              <a:t>The definition is an expression</a:t>
            </a:r>
          </a:p>
          <a:p>
            <a:endParaRPr lang="en-GB" dirty="0"/>
          </a:p>
        </p:txBody>
      </p:sp>
      <p:sp>
        <p:nvSpPr>
          <p:cNvPr id="3" name="Rubrik 2">
            <a:extLst>
              <a:ext uri="{FF2B5EF4-FFF2-40B4-BE49-F238E27FC236}">
                <a16:creationId xmlns:a16="http://schemas.microsoft.com/office/drawing/2014/main" id="{04EB8B01-578C-5948-83CE-A6678BF5FDF4}"/>
              </a:ext>
            </a:extLst>
          </p:cNvPr>
          <p:cNvSpPr>
            <a:spLocks noGrp="1"/>
          </p:cNvSpPr>
          <p:nvPr>
            <p:ph type="title"/>
          </p:nvPr>
        </p:nvSpPr>
        <p:spPr/>
        <p:txBody>
          <a:bodyPr>
            <a:normAutofit/>
          </a:bodyPr>
          <a:lstStyle/>
          <a:p>
            <a:r>
              <a:rPr lang="en-GB" sz="3600" dirty="0"/>
              <a:t>What does Elm look like?</a:t>
            </a:r>
          </a:p>
        </p:txBody>
      </p:sp>
      <p:sp>
        <p:nvSpPr>
          <p:cNvPr id="5" name="Platshållare för sidfot 4">
            <a:extLst>
              <a:ext uri="{FF2B5EF4-FFF2-40B4-BE49-F238E27FC236}">
                <a16:creationId xmlns:a16="http://schemas.microsoft.com/office/drawing/2014/main" id="{50B9E65B-5F95-3E4A-A34C-48DA7F76C8E0}"/>
              </a:ext>
            </a:extLst>
          </p:cNvPr>
          <p:cNvSpPr>
            <a:spLocks noGrp="1"/>
          </p:cNvSpPr>
          <p:nvPr>
            <p:ph type="ftr" sz="quarter" idx="12"/>
          </p:nvPr>
        </p:nvSpPr>
        <p:spPr/>
        <p:txBody>
          <a:bodyPr/>
          <a:lstStyle/>
          <a:p>
            <a:pPr algn="r">
              <a:defRPr/>
            </a:pPr>
            <a:r>
              <a:rPr lang="sv-SE">
                <a:solidFill>
                  <a:schemeClr val="bg1">
                    <a:lumMod val="75000"/>
                  </a:schemeClr>
                </a:solidFill>
              </a:rPr>
              <a:t>Per Lundholm</a:t>
            </a:r>
          </a:p>
        </p:txBody>
      </p:sp>
      <p:sp>
        <p:nvSpPr>
          <p:cNvPr id="6" name="Platshållare för bild 5">
            <a:extLst>
              <a:ext uri="{FF2B5EF4-FFF2-40B4-BE49-F238E27FC236}">
                <a16:creationId xmlns:a16="http://schemas.microsoft.com/office/drawing/2014/main" id="{63EA9383-B53C-CB41-9562-E4C66E4CC014}"/>
              </a:ext>
            </a:extLst>
          </p:cNvPr>
          <p:cNvSpPr>
            <a:spLocks noGrp="1"/>
          </p:cNvSpPr>
          <p:nvPr>
            <p:ph type="pic" sz="quarter" idx="11"/>
          </p:nvPr>
        </p:nvSpPr>
        <p:spPr/>
      </p:sp>
      <p:pic>
        <p:nvPicPr>
          <p:cNvPr id="7" name="Bildobjekt 6">
            <a:extLst>
              <a:ext uri="{FF2B5EF4-FFF2-40B4-BE49-F238E27FC236}">
                <a16:creationId xmlns:a16="http://schemas.microsoft.com/office/drawing/2014/main" id="{2E6AE21E-C65E-224C-8286-35B06092CBD6}"/>
              </a:ext>
            </a:extLst>
          </p:cNvPr>
          <p:cNvPicPr>
            <a:picLocks noChangeAspect="1"/>
          </p:cNvPicPr>
          <p:nvPr/>
        </p:nvPicPr>
        <p:blipFill rotWithShape="1">
          <a:blip r:embed="rId3"/>
          <a:srcRect t="1" b="1159"/>
          <a:stretch/>
        </p:blipFill>
        <p:spPr>
          <a:xfrm>
            <a:off x="5875338" y="88195"/>
            <a:ext cx="6431829" cy="6604141"/>
          </a:xfrm>
          <a:prstGeom prst="rect">
            <a:avLst/>
          </a:prstGeom>
        </p:spPr>
      </p:pic>
    </p:spTree>
    <p:extLst>
      <p:ext uri="{BB962C8B-B14F-4D97-AF65-F5344CB8AC3E}">
        <p14:creationId xmlns:p14="http://schemas.microsoft.com/office/powerpoint/2010/main" val="610952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text 1">
            <a:extLst>
              <a:ext uri="{FF2B5EF4-FFF2-40B4-BE49-F238E27FC236}">
                <a16:creationId xmlns:a16="http://schemas.microsoft.com/office/drawing/2014/main" id="{34775406-E4AF-3345-A4B0-90E119D2144C}"/>
              </a:ext>
            </a:extLst>
          </p:cNvPr>
          <p:cNvSpPr>
            <a:spLocks noGrp="1"/>
          </p:cNvSpPr>
          <p:nvPr>
            <p:ph type="body" sz="quarter" idx="10"/>
          </p:nvPr>
        </p:nvSpPr>
        <p:spPr/>
        <p:txBody>
          <a:bodyPr/>
          <a:lstStyle/>
          <a:p>
            <a:r>
              <a:rPr lang="en-GB" dirty="0"/>
              <a:t>Records</a:t>
            </a:r>
          </a:p>
          <a:p>
            <a:r>
              <a:rPr lang="en-GB" dirty="0"/>
              <a:t>Custom types</a:t>
            </a:r>
          </a:p>
          <a:p>
            <a:r>
              <a:rPr lang="en-GB" dirty="0"/>
              <a:t>Phantom types</a:t>
            </a:r>
          </a:p>
        </p:txBody>
      </p:sp>
      <p:sp>
        <p:nvSpPr>
          <p:cNvPr id="3" name="Rubrik 2">
            <a:extLst>
              <a:ext uri="{FF2B5EF4-FFF2-40B4-BE49-F238E27FC236}">
                <a16:creationId xmlns:a16="http://schemas.microsoft.com/office/drawing/2014/main" id="{1DF996BF-A77B-6D40-B454-9FBE4CEE4699}"/>
              </a:ext>
            </a:extLst>
          </p:cNvPr>
          <p:cNvSpPr>
            <a:spLocks noGrp="1"/>
          </p:cNvSpPr>
          <p:nvPr>
            <p:ph type="title"/>
          </p:nvPr>
        </p:nvSpPr>
        <p:spPr/>
        <p:txBody>
          <a:bodyPr>
            <a:normAutofit fontScale="90000"/>
          </a:bodyPr>
          <a:lstStyle/>
          <a:p>
            <a:r>
              <a:rPr lang="en-GB" dirty="0"/>
              <a:t>Elm types</a:t>
            </a:r>
          </a:p>
        </p:txBody>
      </p:sp>
      <p:sp>
        <p:nvSpPr>
          <p:cNvPr id="4" name="Platshållare för bild 3">
            <a:extLst>
              <a:ext uri="{FF2B5EF4-FFF2-40B4-BE49-F238E27FC236}">
                <a16:creationId xmlns:a16="http://schemas.microsoft.com/office/drawing/2014/main" id="{F2C134CE-06E0-2A44-BF9B-F1AA89035A6A}"/>
              </a:ext>
            </a:extLst>
          </p:cNvPr>
          <p:cNvSpPr>
            <a:spLocks noGrp="1"/>
          </p:cNvSpPr>
          <p:nvPr>
            <p:ph type="pic" sz="quarter" idx="11"/>
          </p:nvPr>
        </p:nvSpPr>
        <p:spPr>
          <a:xfrm>
            <a:off x="6096001" y="0"/>
            <a:ext cx="6096000" cy="6858000"/>
          </a:xfrm>
          <a:solidFill>
            <a:schemeClr val="bg2"/>
          </a:solidFill>
        </p:spPr>
      </p:sp>
      <p:sp>
        <p:nvSpPr>
          <p:cNvPr id="5" name="Platshållare för sidfot 4">
            <a:extLst>
              <a:ext uri="{FF2B5EF4-FFF2-40B4-BE49-F238E27FC236}">
                <a16:creationId xmlns:a16="http://schemas.microsoft.com/office/drawing/2014/main" id="{12225356-7A03-AA44-BE5A-64D3A319AD13}"/>
              </a:ext>
            </a:extLst>
          </p:cNvPr>
          <p:cNvSpPr>
            <a:spLocks noGrp="1"/>
          </p:cNvSpPr>
          <p:nvPr>
            <p:ph type="ftr" sz="quarter" idx="12"/>
          </p:nvPr>
        </p:nvSpPr>
        <p:spPr/>
        <p:txBody>
          <a:bodyPr/>
          <a:lstStyle/>
          <a:p>
            <a:pPr algn="r">
              <a:defRPr/>
            </a:pPr>
            <a:r>
              <a:rPr lang="sv-SE">
                <a:solidFill>
                  <a:schemeClr val="bg1">
                    <a:lumMod val="75000"/>
                  </a:schemeClr>
                </a:solidFill>
              </a:rPr>
              <a:t>Per Lundholm</a:t>
            </a:r>
          </a:p>
        </p:txBody>
      </p:sp>
      <p:pic>
        <p:nvPicPr>
          <p:cNvPr id="6" name="Bildobjekt 5">
            <a:extLst>
              <a:ext uri="{FF2B5EF4-FFF2-40B4-BE49-F238E27FC236}">
                <a16:creationId xmlns:a16="http://schemas.microsoft.com/office/drawing/2014/main" id="{D3B74B9A-7155-4943-B552-495E80B83902}"/>
              </a:ext>
            </a:extLst>
          </p:cNvPr>
          <p:cNvPicPr>
            <a:picLocks noChangeAspect="1"/>
          </p:cNvPicPr>
          <p:nvPr/>
        </p:nvPicPr>
        <p:blipFill>
          <a:blip r:embed="rId3"/>
          <a:stretch>
            <a:fillRect/>
          </a:stretch>
        </p:blipFill>
        <p:spPr>
          <a:xfrm>
            <a:off x="6164028" y="484727"/>
            <a:ext cx="5418371" cy="6340053"/>
          </a:xfrm>
          <a:prstGeom prst="rect">
            <a:avLst/>
          </a:prstGeom>
        </p:spPr>
      </p:pic>
      <p:sp>
        <p:nvSpPr>
          <p:cNvPr id="9" name="Process 8">
            <a:extLst>
              <a:ext uri="{FF2B5EF4-FFF2-40B4-BE49-F238E27FC236}">
                <a16:creationId xmlns:a16="http://schemas.microsoft.com/office/drawing/2014/main" id="{57C6D150-D752-6C45-B523-B47E75EE904A}"/>
              </a:ext>
            </a:extLst>
          </p:cNvPr>
          <p:cNvSpPr/>
          <p:nvPr/>
        </p:nvSpPr>
        <p:spPr>
          <a:xfrm>
            <a:off x="6164030" y="40228"/>
            <a:ext cx="1834355" cy="444500"/>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Records</a:t>
            </a:r>
          </a:p>
        </p:txBody>
      </p:sp>
      <p:sp>
        <p:nvSpPr>
          <p:cNvPr id="12" name="V-form med huvud 11">
            <a:extLst>
              <a:ext uri="{FF2B5EF4-FFF2-40B4-BE49-F238E27FC236}">
                <a16:creationId xmlns:a16="http://schemas.microsoft.com/office/drawing/2014/main" id="{CF3D887B-9A8D-FB46-88DC-01067AA7FB9F}"/>
              </a:ext>
            </a:extLst>
          </p:cNvPr>
          <p:cNvSpPr/>
          <p:nvPr/>
        </p:nvSpPr>
        <p:spPr>
          <a:xfrm>
            <a:off x="609601" y="2869299"/>
            <a:ext cx="1193800" cy="526228"/>
          </a:xfrm>
          <a:prstGeom prst="notched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3816604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latshållare för text 3">
            <a:extLst>
              <a:ext uri="{FF2B5EF4-FFF2-40B4-BE49-F238E27FC236}">
                <a16:creationId xmlns:a16="http://schemas.microsoft.com/office/drawing/2014/main" id="{3D6A7FAF-89A1-A140-B42A-C2A44D049E8C}"/>
              </a:ext>
            </a:extLst>
          </p:cNvPr>
          <p:cNvSpPr>
            <a:spLocks noGrp="1"/>
          </p:cNvSpPr>
          <p:nvPr>
            <p:ph type="body" sz="quarter" idx="10"/>
          </p:nvPr>
        </p:nvSpPr>
        <p:spPr/>
        <p:txBody>
          <a:bodyPr/>
          <a:lstStyle/>
          <a:p>
            <a:r>
              <a:rPr lang="en-GB" dirty="0"/>
              <a:t>Why learn this way?</a:t>
            </a:r>
          </a:p>
          <a:p>
            <a:r>
              <a:rPr lang="en-GB" dirty="0"/>
              <a:t>Why choose functional programming?</a:t>
            </a:r>
          </a:p>
          <a:p>
            <a:r>
              <a:rPr lang="en-GB" dirty="0"/>
              <a:t>What is functional programming?</a:t>
            </a:r>
          </a:p>
          <a:p>
            <a:r>
              <a:rPr lang="en-GB" dirty="0"/>
              <a:t>Introduction to the Elm language</a:t>
            </a:r>
          </a:p>
        </p:txBody>
      </p:sp>
      <p:sp>
        <p:nvSpPr>
          <p:cNvPr id="3" name="Rubrik 2">
            <a:extLst>
              <a:ext uri="{FF2B5EF4-FFF2-40B4-BE49-F238E27FC236}">
                <a16:creationId xmlns:a16="http://schemas.microsoft.com/office/drawing/2014/main" id="{FC4FE9AB-8CC6-A043-AD19-569003244466}"/>
              </a:ext>
            </a:extLst>
          </p:cNvPr>
          <p:cNvSpPr>
            <a:spLocks noGrp="1"/>
          </p:cNvSpPr>
          <p:nvPr>
            <p:ph type="title"/>
          </p:nvPr>
        </p:nvSpPr>
        <p:spPr/>
        <p:txBody>
          <a:bodyPr>
            <a:normAutofit fontScale="90000"/>
          </a:bodyPr>
          <a:lstStyle/>
          <a:p>
            <a:r>
              <a:rPr lang="en-GB" dirty="0"/>
              <a:t>Today</a:t>
            </a:r>
          </a:p>
        </p:txBody>
      </p:sp>
      <p:pic>
        <p:nvPicPr>
          <p:cNvPr id="7" name="Platshållare för bild 6" descr="En bild som visar person, bord, inomhus, personer&#10;&#10;Automatiskt genererad beskrivning">
            <a:extLst>
              <a:ext uri="{FF2B5EF4-FFF2-40B4-BE49-F238E27FC236}">
                <a16:creationId xmlns:a16="http://schemas.microsoft.com/office/drawing/2014/main" id="{8F91FD3C-C549-7642-A330-C2BA68278C5A}"/>
              </a:ext>
            </a:extLst>
          </p:cNvPr>
          <p:cNvPicPr>
            <a:picLocks noGrp="1" noChangeAspect="1"/>
          </p:cNvPicPr>
          <p:nvPr>
            <p:ph type="pic" sz="quarter" idx="11"/>
          </p:nvPr>
        </p:nvPicPr>
        <p:blipFill>
          <a:blip r:embed="rId3"/>
          <a:srcRect l="7164" r="7164"/>
          <a:stretch>
            <a:fillRect/>
          </a:stretch>
        </p:blipFill>
        <p:spPr/>
      </p:pic>
    </p:spTree>
    <p:extLst>
      <p:ext uri="{BB962C8B-B14F-4D97-AF65-F5344CB8AC3E}">
        <p14:creationId xmlns:p14="http://schemas.microsoft.com/office/powerpoint/2010/main" val="9508019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text 1">
            <a:extLst>
              <a:ext uri="{FF2B5EF4-FFF2-40B4-BE49-F238E27FC236}">
                <a16:creationId xmlns:a16="http://schemas.microsoft.com/office/drawing/2014/main" id="{34775406-E4AF-3345-A4B0-90E119D2144C}"/>
              </a:ext>
            </a:extLst>
          </p:cNvPr>
          <p:cNvSpPr>
            <a:spLocks noGrp="1"/>
          </p:cNvSpPr>
          <p:nvPr>
            <p:ph type="body" sz="quarter" idx="10"/>
          </p:nvPr>
        </p:nvSpPr>
        <p:spPr/>
        <p:txBody>
          <a:bodyPr/>
          <a:lstStyle/>
          <a:p>
            <a:r>
              <a:rPr lang="en-GB" dirty="0"/>
              <a:t>Records</a:t>
            </a:r>
          </a:p>
          <a:p>
            <a:r>
              <a:rPr lang="en-GB" dirty="0"/>
              <a:t>Custom types</a:t>
            </a:r>
          </a:p>
          <a:p>
            <a:r>
              <a:rPr lang="en-GB" dirty="0"/>
              <a:t>Phantom types</a:t>
            </a:r>
          </a:p>
        </p:txBody>
      </p:sp>
      <p:sp>
        <p:nvSpPr>
          <p:cNvPr id="3" name="Rubrik 2">
            <a:extLst>
              <a:ext uri="{FF2B5EF4-FFF2-40B4-BE49-F238E27FC236}">
                <a16:creationId xmlns:a16="http://schemas.microsoft.com/office/drawing/2014/main" id="{1DF996BF-A77B-6D40-B454-9FBE4CEE4699}"/>
              </a:ext>
            </a:extLst>
          </p:cNvPr>
          <p:cNvSpPr>
            <a:spLocks noGrp="1"/>
          </p:cNvSpPr>
          <p:nvPr>
            <p:ph type="title"/>
          </p:nvPr>
        </p:nvSpPr>
        <p:spPr/>
        <p:txBody>
          <a:bodyPr>
            <a:normAutofit fontScale="90000"/>
          </a:bodyPr>
          <a:lstStyle/>
          <a:p>
            <a:r>
              <a:rPr lang="en-GB" dirty="0"/>
              <a:t>Elm types</a:t>
            </a:r>
          </a:p>
        </p:txBody>
      </p:sp>
      <p:sp>
        <p:nvSpPr>
          <p:cNvPr id="4" name="Platshållare för bild 3">
            <a:extLst>
              <a:ext uri="{FF2B5EF4-FFF2-40B4-BE49-F238E27FC236}">
                <a16:creationId xmlns:a16="http://schemas.microsoft.com/office/drawing/2014/main" id="{F2C134CE-06E0-2A44-BF9B-F1AA89035A6A}"/>
              </a:ext>
            </a:extLst>
          </p:cNvPr>
          <p:cNvSpPr>
            <a:spLocks noGrp="1"/>
          </p:cNvSpPr>
          <p:nvPr>
            <p:ph type="pic" sz="quarter" idx="11"/>
          </p:nvPr>
        </p:nvSpPr>
        <p:spPr>
          <a:xfrm>
            <a:off x="6096001" y="0"/>
            <a:ext cx="6096000" cy="6858000"/>
          </a:xfrm>
          <a:solidFill>
            <a:schemeClr val="bg2"/>
          </a:solidFill>
        </p:spPr>
      </p:sp>
      <p:sp>
        <p:nvSpPr>
          <p:cNvPr id="5" name="Platshållare för sidfot 4">
            <a:extLst>
              <a:ext uri="{FF2B5EF4-FFF2-40B4-BE49-F238E27FC236}">
                <a16:creationId xmlns:a16="http://schemas.microsoft.com/office/drawing/2014/main" id="{12225356-7A03-AA44-BE5A-64D3A319AD13}"/>
              </a:ext>
            </a:extLst>
          </p:cNvPr>
          <p:cNvSpPr>
            <a:spLocks noGrp="1"/>
          </p:cNvSpPr>
          <p:nvPr>
            <p:ph type="ftr" sz="quarter" idx="12"/>
          </p:nvPr>
        </p:nvSpPr>
        <p:spPr/>
        <p:txBody>
          <a:bodyPr/>
          <a:lstStyle/>
          <a:p>
            <a:pPr algn="r">
              <a:defRPr/>
            </a:pPr>
            <a:r>
              <a:rPr lang="sv-SE">
                <a:solidFill>
                  <a:schemeClr val="bg1">
                    <a:lumMod val="75000"/>
                  </a:schemeClr>
                </a:solidFill>
              </a:rPr>
              <a:t>Per Lundholm</a:t>
            </a:r>
          </a:p>
        </p:txBody>
      </p:sp>
      <p:pic>
        <p:nvPicPr>
          <p:cNvPr id="7" name="Bildobjekt 6">
            <a:extLst>
              <a:ext uri="{FF2B5EF4-FFF2-40B4-BE49-F238E27FC236}">
                <a16:creationId xmlns:a16="http://schemas.microsoft.com/office/drawing/2014/main" id="{6E15AD07-0D9A-1744-AC5A-CEBD4B0B42EF}"/>
              </a:ext>
            </a:extLst>
          </p:cNvPr>
          <p:cNvPicPr>
            <a:picLocks noChangeAspect="1"/>
          </p:cNvPicPr>
          <p:nvPr/>
        </p:nvPicPr>
        <p:blipFill>
          <a:blip r:embed="rId3"/>
          <a:stretch>
            <a:fillRect/>
          </a:stretch>
        </p:blipFill>
        <p:spPr>
          <a:xfrm>
            <a:off x="6146474" y="619706"/>
            <a:ext cx="5995052" cy="4234803"/>
          </a:xfrm>
          <a:prstGeom prst="rect">
            <a:avLst/>
          </a:prstGeom>
        </p:spPr>
      </p:pic>
      <p:sp>
        <p:nvSpPr>
          <p:cNvPr id="11" name="Process 10">
            <a:extLst>
              <a:ext uri="{FF2B5EF4-FFF2-40B4-BE49-F238E27FC236}">
                <a16:creationId xmlns:a16="http://schemas.microsoft.com/office/drawing/2014/main" id="{E1D3DB5D-2685-8941-A854-AD89762D3EBD}"/>
              </a:ext>
            </a:extLst>
          </p:cNvPr>
          <p:cNvSpPr/>
          <p:nvPr/>
        </p:nvSpPr>
        <p:spPr>
          <a:xfrm>
            <a:off x="6245775" y="108597"/>
            <a:ext cx="1834355" cy="444500"/>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Custom</a:t>
            </a:r>
          </a:p>
        </p:txBody>
      </p:sp>
      <p:sp>
        <p:nvSpPr>
          <p:cNvPr id="12" name="V-form med huvud 11">
            <a:extLst>
              <a:ext uri="{FF2B5EF4-FFF2-40B4-BE49-F238E27FC236}">
                <a16:creationId xmlns:a16="http://schemas.microsoft.com/office/drawing/2014/main" id="{E5435DAB-BA98-4E4C-9D3E-7929EB20EC2F}"/>
              </a:ext>
            </a:extLst>
          </p:cNvPr>
          <p:cNvSpPr/>
          <p:nvPr/>
        </p:nvSpPr>
        <p:spPr>
          <a:xfrm>
            <a:off x="342901" y="3278728"/>
            <a:ext cx="1193800" cy="526228"/>
          </a:xfrm>
          <a:prstGeom prst="notched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6661850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text 1">
            <a:extLst>
              <a:ext uri="{FF2B5EF4-FFF2-40B4-BE49-F238E27FC236}">
                <a16:creationId xmlns:a16="http://schemas.microsoft.com/office/drawing/2014/main" id="{34775406-E4AF-3345-A4B0-90E119D2144C}"/>
              </a:ext>
            </a:extLst>
          </p:cNvPr>
          <p:cNvSpPr>
            <a:spLocks noGrp="1"/>
          </p:cNvSpPr>
          <p:nvPr>
            <p:ph type="body" sz="quarter" idx="10"/>
          </p:nvPr>
        </p:nvSpPr>
        <p:spPr/>
        <p:txBody>
          <a:bodyPr/>
          <a:lstStyle/>
          <a:p>
            <a:r>
              <a:rPr lang="en-GB" dirty="0"/>
              <a:t>Records</a:t>
            </a:r>
          </a:p>
          <a:p>
            <a:r>
              <a:rPr lang="en-GB" dirty="0"/>
              <a:t>Custom types</a:t>
            </a:r>
          </a:p>
          <a:p>
            <a:r>
              <a:rPr lang="en-GB" dirty="0"/>
              <a:t>Phantom types</a:t>
            </a:r>
          </a:p>
        </p:txBody>
      </p:sp>
      <p:sp>
        <p:nvSpPr>
          <p:cNvPr id="3" name="Rubrik 2">
            <a:extLst>
              <a:ext uri="{FF2B5EF4-FFF2-40B4-BE49-F238E27FC236}">
                <a16:creationId xmlns:a16="http://schemas.microsoft.com/office/drawing/2014/main" id="{1DF996BF-A77B-6D40-B454-9FBE4CEE4699}"/>
              </a:ext>
            </a:extLst>
          </p:cNvPr>
          <p:cNvSpPr>
            <a:spLocks noGrp="1"/>
          </p:cNvSpPr>
          <p:nvPr>
            <p:ph type="title"/>
          </p:nvPr>
        </p:nvSpPr>
        <p:spPr/>
        <p:txBody>
          <a:bodyPr>
            <a:normAutofit fontScale="90000"/>
          </a:bodyPr>
          <a:lstStyle/>
          <a:p>
            <a:r>
              <a:rPr lang="en-GB" dirty="0"/>
              <a:t>Elm types</a:t>
            </a:r>
          </a:p>
        </p:txBody>
      </p:sp>
      <p:sp>
        <p:nvSpPr>
          <p:cNvPr id="4" name="Platshållare för bild 3">
            <a:extLst>
              <a:ext uri="{FF2B5EF4-FFF2-40B4-BE49-F238E27FC236}">
                <a16:creationId xmlns:a16="http://schemas.microsoft.com/office/drawing/2014/main" id="{F2C134CE-06E0-2A44-BF9B-F1AA89035A6A}"/>
              </a:ext>
            </a:extLst>
          </p:cNvPr>
          <p:cNvSpPr>
            <a:spLocks noGrp="1"/>
          </p:cNvSpPr>
          <p:nvPr>
            <p:ph type="pic" sz="quarter" idx="11"/>
          </p:nvPr>
        </p:nvSpPr>
        <p:spPr>
          <a:xfrm>
            <a:off x="6096001" y="0"/>
            <a:ext cx="6096000" cy="6858000"/>
          </a:xfrm>
          <a:solidFill>
            <a:schemeClr val="bg2"/>
          </a:solidFill>
        </p:spPr>
      </p:sp>
      <p:sp>
        <p:nvSpPr>
          <p:cNvPr id="5" name="Platshållare för sidfot 4">
            <a:extLst>
              <a:ext uri="{FF2B5EF4-FFF2-40B4-BE49-F238E27FC236}">
                <a16:creationId xmlns:a16="http://schemas.microsoft.com/office/drawing/2014/main" id="{12225356-7A03-AA44-BE5A-64D3A319AD13}"/>
              </a:ext>
            </a:extLst>
          </p:cNvPr>
          <p:cNvSpPr>
            <a:spLocks noGrp="1"/>
          </p:cNvSpPr>
          <p:nvPr>
            <p:ph type="ftr" sz="quarter" idx="12"/>
          </p:nvPr>
        </p:nvSpPr>
        <p:spPr/>
        <p:txBody>
          <a:bodyPr/>
          <a:lstStyle/>
          <a:p>
            <a:pPr algn="r">
              <a:defRPr/>
            </a:pPr>
            <a:r>
              <a:rPr lang="sv-SE">
                <a:solidFill>
                  <a:schemeClr val="bg1">
                    <a:lumMod val="75000"/>
                  </a:schemeClr>
                </a:solidFill>
              </a:rPr>
              <a:t>Per Lundholm</a:t>
            </a:r>
          </a:p>
        </p:txBody>
      </p:sp>
      <p:sp>
        <p:nvSpPr>
          <p:cNvPr id="10" name="Process 9">
            <a:extLst>
              <a:ext uri="{FF2B5EF4-FFF2-40B4-BE49-F238E27FC236}">
                <a16:creationId xmlns:a16="http://schemas.microsoft.com/office/drawing/2014/main" id="{35E86D56-B2C3-1E47-857F-840BD5A5E2B8}"/>
              </a:ext>
            </a:extLst>
          </p:cNvPr>
          <p:cNvSpPr/>
          <p:nvPr/>
        </p:nvSpPr>
        <p:spPr>
          <a:xfrm>
            <a:off x="2791111" y="99515"/>
            <a:ext cx="1834355" cy="444500"/>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Phantom</a:t>
            </a:r>
          </a:p>
        </p:txBody>
      </p:sp>
      <p:sp>
        <p:nvSpPr>
          <p:cNvPr id="12" name="V-form med huvud 11">
            <a:extLst>
              <a:ext uri="{FF2B5EF4-FFF2-40B4-BE49-F238E27FC236}">
                <a16:creationId xmlns:a16="http://schemas.microsoft.com/office/drawing/2014/main" id="{8172A984-3B07-DD4A-BA1D-25D428B5D4C3}"/>
              </a:ext>
            </a:extLst>
          </p:cNvPr>
          <p:cNvSpPr/>
          <p:nvPr/>
        </p:nvSpPr>
        <p:spPr>
          <a:xfrm>
            <a:off x="241076" y="3735696"/>
            <a:ext cx="1193800" cy="526228"/>
          </a:xfrm>
          <a:prstGeom prst="notched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4" name="Bildobjekt 13">
            <a:extLst>
              <a:ext uri="{FF2B5EF4-FFF2-40B4-BE49-F238E27FC236}">
                <a16:creationId xmlns:a16="http://schemas.microsoft.com/office/drawing/2014/main" id="{22F3C7BC-5D53-F347-B480-400D4B77895C}"/>
              </a:ext>
            </a:extLst>
          </p:cNvPr>
          <p:cNvPicPr>
            <a:picLocks noChangeAspect="1"/>
          </p:cNvPicPr>
          <p:nvPr/>
        </p:nvPicPr>
        <p:blipFill>
          <a:blip r:embed="rId3"/>
          <a:stretch>
            <a:fillRect/>
          </a:stretch>
        </p:blipFill>
        <p:spPr>
          <a:xfrm>
            <a:off x="4717665" y="0"/>
            <a:ext cx="7474335" cy="6889750"/>
          </a:xfrm>
          <a:prstGeom prst="rect">
            <a:avLst/>
          </a:prstGeom>
        </p:spPr>
      </p:pic>
      <p:pic>
        <p:nvPicPr>
          <p:cNvPr id="15" name="Bildobjekt 14">
            <a:extLst>
              <a:ext uri="{FF2B5EF4-FFF2-40B4-BE49-F238E27FC236}">
                <a16:creationId xmlns:a16="http://schemas.microsoft.com/office/drawing/2014/main" id="{E15597E7-9E6A-C540-8A65-0AFCC65D6200}"/>
              </a:ext>
            </a:extLst>
          </p:cNvPr>
          <p:cNvPicPr>
            <a:picLocks noChangeAspect="1"/>
          </p:cNvPicPr>
          <p:nvPr/>
        </p:nvPicPr>
        <p:blipFill rotWithShape="1">
          <a:blip r:embed="rId4"/>
          <a:srcRect l="6930"/>
          <a:stretch/>
        </p:blipFill>
        <p:spPr>
          <a:xfrm>
            <a:off x="285526" y="228885"/>
            <a:ext cx="1193800" cy="1498600"/>
          </a:xfrm>
          <a:prstGeom prst="rect">
            <a:avLst/>
          </a:prstGeom>
        </p:spPr>
      </p:pic>
    </p:spTree>
    <p:extLst>
      <p:ext uri="{BB962C8B-B14F-4D97-AF65-F5344CB8AC3E}">
        <p14:creationId xmlns:p14="http://schemas.microsoft.com/office/powerpoint/2010/main" val="23369584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text 1">
            <a:extLst>
              <a:ext uri="{FF2B5EF4-FFF2-40B4-BE49-F238E27FC236}">
                <a16:creationId xmlns:a16="http://schemas.microsoft.com/office/drawing/2014/main" id="{658FE626-6FB0-6C42-AF27-B2E265146472}"/>
              </a:ext>
            </a:extLst>
          </p:cNvPr>
          <p:cNvSpPr>
            <a:spLocks noGrp="1"/>
          </p:cNvSpPr>
          <p:nvPr>
            <p:ph type="body" sz="quarter" idx="10"/>
          </p:nvPr>
        </p:nvSpPr>
        <p:spPr/>
        <p:txBody>
          <a:bodyPr/>
          <a:lstStyle/>
          <a:p>
            <a:r>
              <a:rPr lang="en-GB" dirty="0"/>
              <a:t>Model = application state</a:t>
            </a:r>
          </a:p>
          <a:p>
            <a:r>
              <a:rPr lang="en-GB" dirty="0"/>
              <a:t>View = function of the current state</a:t>
            </a:r>
          </a:p>
          <a:p>
            <a:r>
              <a:rPr lang="en-GB" dirty="0"/>
              <a:t>Update = function of current state and a Message</a:t>
            </a:r>
          </a:p>
        </p:txBody>
      </p:sp>
      <p:sp>
        <p:nvSpPr>
          <p:cNvPr id="3" name="Rubrik 2">
            <a:extLst>
              <a:ext uri="{FF2B5EF4-FFF2-40B4-BE49-F238E27FC236}">
                <a16:creationId xmlns:a16="http://schemas.microsoft.com/office/drawing/2014/main" id="{41474309-2352-6845-9942-0A5818BC3FF1}"/>
              </a:ext>
            </a:extLst>
          </p:cNvPr>
          <p:cNvSpPr>
            <a:spLocks noGrp="1"/>
          </p:cNvSpPr>
          <p:nvPr>
            <p:ph type="title"/>
          </p:nvPr>
        </p:nvSpPr>
        <p:spPr/>
        <p:txBody>
          <a:bodyPr>
            <a:normAutofit fontScale="90000"/>
          </a:bodyPr>
          <a:lstStyle/>
          <a:p>
            <a:r>
              <a:rPr lang="en-GB" dirty="0"/>
              <a:t>The Elm Architecture</a:t>
            </a:r>
          </a:p>
        </p:txBody>
      </p:sp>
      <p:sp>
        <p:nvSpPr>
          <p:cNvPr id="4" name="Platshållare för bild 3">
            <a:extLst>
              <a:ext uri="{FF2B5EF4-FFF2-40B4-BE49-F238E27FC236}">
                <a16:creationId xmlns:a16="http://schemas.microsoft.com/office/drawing/2014/main" id="{C91AEDD3-DED6-A645-9838-553496BF3E66}"/>
              </a:ext>
            </a:extLst>
          </p:cNvPr>
          <p:cNvSpPr>
            <a:spLocks noGrp="1"/>
          </p:cNvSpPr>
          <p:nvPr>
            <p:ph type="pic" sz="quarter" idx="11"/>
          </p:nvPr>
        </p:nvSpPr>
        <p:spPr/>
      </p:sp>
      <p:sp>
        <p:nvSpPr>
          <p:cNvPr id="5" name="Platshållare för sidfot 4">
            <a:extLst>
              <a:ext uri="{FF2B5EF4-FFF2-40B4-BE49-F238E27FC236}">
                <a16:creationId xmlns:a16="http://schemas.microsoft.com/office/drawing/2014/main" id="{F0FD4AE8-3B1D-714C-AF77-D3C41BFC9A3B}"/>
              </a:ext>
            </a:extLst>
          </p:cNvPr>
          <p:cNvSpPr>
            <a:spLocks noGrp="1"/>
          </p:cNvSpPr>
          <p:nvPr>
            <p:ph type="ftr" sz="quarter" idx="12"/>
          </p:nvPr>
        </p:nvSpPr>
        <p:spPr/>
        <p:txBody>
          <a:bodyPr/>
          <a:lstStyle/>
          <a:p>
            <a:pPr algn="r">
              <a:defRPr/>
            </a:pPr>
            <a:r>
              <a:rPr lang="sv-SE">
                <a:solidFill>
                  <a:schemeClr val="bg1">
                    <a:lumMod val="75000"/>
                  </a:schemeClr>
                </a:solidFill>
              </a:rPr>
              <a:t>Per Lundholm</a:t>
            </a:r>
          </a:p>
        </p:txBody>
      </p:sp>
      <p:pic>
        <p:nvPicPr>
          <p:cNvPr id="6" name="Bildobjekt 5">
            <a:extLst>
              <a:ext uri="{FF2B5EF4-FFF2-40B4-BE49-F238E27FC236}">
                <a16:creationId xmlns:a16="http://schemas.microsoft.com/office/drawing/2014/main" id="{81F75CF2-ED2F-3C44-ABA8-D74D561B4E11}"/>
              </a:ext>
            </a:extLst>
          </p:cNvPr>
          <p:cNvPicPr>
            <a:picLocks noChangeAspect="1"/>
          </p:cNvPicPr>
          <p:nvPr/>
        </p:nvPicPr>
        <p:blipFill>
          <a:blip r:embed="rId3"/>
          <a:stretch>
            <a:fillRect/>
          </a:stretch>
        </p:blipFill>
        <p:spPr>
          <a:xfrm>
            <a:off x="6334509" y="0"/>
            <a:ext cx="3878385" cy="6858000"/>
          </a:xfrm>
          <a:prstGeom prst="rect">
            <a:avLst/>
          </a:prstGeom>
        </p:spPr>
      </p:pic>
    </p:spTree>
    <p:extLst>
      <p:ext uri="{BB962C8B-B14F-4D97-AF65-F5344CB8AC3E}">
        <p14:creationId xmlns:p14="http://schemas.microsoft.com/office/powerpoint/2010/main" val="40270681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text 1">
            <a:extLst>
              <a:ext uri="{FF2B5EF4-FFF2-40B4-BE49-F238E27FC236}">
                <a16:creationId xmlns:a16="http://schemas.microsoft.com/office/drawing/2014/main" id="{09A411D7-8583-9641-9F7D-D95760C93827}"/>
              </a:ext>
            </a:extLst>
          </p:cNvPr>
          <p:cNvSpPr>
            <a:spLocks noGrp="1"/>
          </p:cNvSpPr>
          <p:nvPr>
            <p:ph type="body" sz="quarter" idx="10"/>
          </p:nvPr>
        </p:nvSpPr>
        <p:spPr/>
        <p:txBody>
          <a:bodyPr>
            <a:normAutofit fontScale="92500" lnSpcReduction="20000"/>
          </a:bodyPr>
          <a:lstStyle/>
          <a:p>
            <a:r>
              <a:rPr lang="en-GB" dirty="0"/>
              <a:t>The view takes the model and creates HTML</a:t>
            </a:r>
          </a:p>
          <a:p>
            <a:r>
              <a:rPr lang="en-GB" dirty="0"/>
              <a:t>User activity emits a Message</a:t>
            </a:r>
          </a:p>
          <a:p>
            <a:r>
              <a:rPr lang="en-GB" dirty="0"/>
              <a:t>Runtime pass Message and Model to Update</a:t>
            </a:r>
          </a:p>
          <a:p>
            <a:r>
              <a:rPr lang="en-GB" dirty="0"/>
              <a:t>Update creates a new model and initiates side effects (e.g. REST call)</a:t>
            </a:r>
          </a:p>
        </p:txBody>
      </p:sp>
      <p:sp>
        <p:nvSpPr>
          <p:cNvPr id="3" name="Rubrik 2">
            <a:extLst>
              <a:ext uri="{FF2B5EF4-FFF2-40B4-BE49-F238E27FC236}">
                <a16:creationId xmlns:a16="http://schemas.microsoft.com/office/drawing/2014/main" id="{2946A18F-80D8-3348-900E-09BCF13FB8D2}"/>
              </a:ext>
            </a:extLst>
          </p:cNvPr>
          <p:cNvSpPr>
            <a:spLocks noGrp="1"/>
          </p:cNvSpPr>
          <p:nvPr>
            <p:ph type="title"/>
          </p:nvPr>
        </p:nvSpPr>
        <p:spPr/>
        <p:txBody>
          <a:bodyPr>
            <a:normAutofit fontScale="90000"/>
          </a:bodyPr>
          <a:lstStyle/>
          <a:p>
            <a:r>
              <a:rPr lang="en-GB" dirty="0"/>
              <a:t>The Elm Architecture</a:t>
            </a:r>
          </a:p>
        </p:txBody>
      </p:sp>
      <p:sp>
        <p:nvSpPr>
          <p:cNvPr id="4" name="Platshållare för bild 3">
            <a:extLst>
              <a:ext uri="{FF2B5EF4-FFF2-40B4-BE49-F238E27FC236}">
                <a16:creationId xmlns:a16="http://schemas.microsoft.com/office/drawing/2014/main" id="{783BE2A8-DE8F-924E-88BF-F775AA3BE973}"/>
              </a:ext>
            </a:extLst>
          </p:cNvPr>
          <p:cNvSpPr>
            <a:spLocks noGrp="1"/>
          </p:cNvSpPr>
          <p:nvPr>
            <p:ph type="pic" sz="quarter" idx="11"/>
          </p:nvPr>
        </p:nvSpPr>
        <p:spPr/>
      </p:sp>
      <p:sp>
        <p:nvSpPr>
          <p:cNvPr id="5" name="Platshållare för sidfot 4">
            <a:extLst>
              <a:ext uri="{FF2B5EF4-FFF2-40B4-BE49-F238E27FC236}">
                <a16:creationId xmlns:a16="http://schemas.microsoft.com/office/drawing/2014/main" id="{8DD3F8FE-3022-F14F-AEB1-CD9F5A687896}"/>
              </a:ext>
            </a:extLst>
          </p:cNvPr>
          <p:cNvSpPr>
            <a:spLocks noGrp="1"/>
          </p:cNvSpPr>
          <p:nvPr>
            <p:ph type="ftr" sz="quarter" idx="12"/>
          </p:nvPr>
        </p:nvSpPr>
        <p:spPr/>
        <p:txBody>
          <a:bodyPr/>
          <a:lstStyle/>
          <a:p>
            <a:pPr algn="r">
              <a:defRPr/>
            </a:pPr>
            <a:r>
              <a:rPr lang="sv-SE">
                <a:solidFill>
                  <a:schemeClr val="bg1">
                    <a:lumMod val="75000"/>
                  </a:schemeClr>
                </a:solidFill>
              </a:rPr>
              <a:t>Per Lundholm</a:t>
            </a:r>
          </a:p>
        </p:txBody>
      </p:sp>
      <p:pic>
        <p:nvPicPr>
          <p:cNvPr id="6" name="Bildobjekt 5">
            <a:extLst>
              <a:ext uri="{FF2B5EF4-FFF2-40B4-BE49-F238E27FC236}">
                <a16:creationId xmlns:a16="http://schemas.microsoft.com/office/drawing/2014/main" id="{AE48A2A7-E916-CB40-A3EC-65E708A3D3E3}"/>
              </a:ext>
            </a:extLst>
          </p:cNvPr>
          <p:cNvPicPr>
            <a:picLocks noChangeAspect="1"/>
          </p:cNvPicPr>
          <p:nvPr/>
        </p:nvPicPr>
        <p:blipFill>
          <a:blip r:embed="rId3"/>
          <a:stretch>
            <a:fillRect/>
          </a:stretch>
        </p:blipFill>
        <p:spPr>
          <a:xfrm>
            <a:off x="6682782" y="1051091"/>
            <a:ext cx="4798686" cy="4500957"/>
          </a:xfrm>
          <a:prstGeom prst="rect">
            <a:avLst/>
          </a:prstGeom>
        </p:spPr>
      </p:pic>
    </p:spTree>
    <p:extLst>
      <p:ext uri="{BB962C8B-B14F-4D97-AF65-F5344CB8AC3E}">
        <p14:creationId xmlns:p14="http://schemas.microsoft.com/office/powerpoint/2010/main" val="21439268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latshållare för text 5">
            <a:extLst>
              <a:ext uri="{FF2B5EF4-FFF2-40B4-BE49-F238E27FC236}">
                <a16:creationId xmlns:a16="http://schemas.microsoft.com/office/drawing/2014/main" id="{57753E05-28B6-2A45-8CB0-DCDB06CC1BFB}"/>
              </a:ext>
            </a:extLst>
          </p:cNvPr>
          <p:cNvSpPr>
            <a:spLocks noGrp="1"/>
          </p:cNvSpPr>
          <p:nvPr>
            <p:ph type="body" sz="quarter" idx="10"/>
          </p:nvPr>
        </p:nvSpPr>
        <p:spPr/>
        <p:txBody>
          <a:bodyPr/>
          <a:lstStyle/>
          <a:p>
            <a:endParaRPr lang="en-GB"/>
          </a:p>
        </p:txBody>
      </p:sp>
      <p:sp>
        <p:nvSpPr>
          <p:cNvPr id="5" name="Rubrik 4">
            <a:extLst>
              <a:ext uri="{FF2B5EF4-FFF2-40B4-BE49-F238E27FC236}">
                <a16:creationId xmlns:a16="http://schemas.microsoft.com/office/drawing/2014/main" id="{F587331F-F8A8-CD44-A882-11595FB5BECD}"/>
              </a:ext>
            </a:extLst>
          </p:cNvPr>
          <p:cNvSpPr>
            <a:spLocks noGrp="1"/>
          </p:cNvSpPr>
          <p:nvPr>
            <p:ph type="title"/>
          </p:nvPr>
        </p:nvSpPr>
        <p:spPr/>
        <p:txBody>
          <a:bodyPr/>
          <a:lstStyle/>
          <a:p>
            <a:r>
              <a:rPr lang="en-GB" dirty="0"/>
              <a:t>Let’s code!</a:t>
            </a:r>
          </a:p>
        </p:txBody>
      </p:sp>
      <p:sp>
        <p:nvSpPr>
          <p:cNvPr id="4" name="Platshållare för sidfot 3">
            <a:extLst>
              <a:ext uri="{FF2B5EF4-FFF2-40B4-BE49-F238E27FC236}">
                <a16:creationId xmlns:a16="http://schemas.microsoft.com/office/drawing/2014/main" id="{A7055E60-E2A5-B547-963C-697F3867B6EE}"/>
              </a:ext>
            </a:extLst>
          </p:cNvPr>
          <p:cNvSpPr>
            <a:spLocks noGrp="1"/>
          </p:cNvSpPr>
          <p:nvPr>
            <p:ph type="ftr" sz="quarter" idx="4294967295"/>
          </p:nvPr>
        </p:nvSpPr>
        <p:spPr>
          <a:xfrm>
            <a:off x="8077200" y="6327775"/>
            <a:ext cx="4114800" cy="365125"/>
          </a:xfrm>
        </p:spPr>
        <p:txBody>
          <a:bodyPr/>
          <a:lstStyle/>
          <a:p>
            <a:pPr algn="r">
              <a:defRPr/>
            </a:pPr>
            <a:r>
              <a:rPr lang="sv-SE">
                <a:solidFill>
                  <a:schemeClr val="bg1">
                    <a:lumMod val="75000"/>
                  </a:schemeClr>
                </a:solidFill>
              </a:rPr>
              <a:t>Per Lundholm</a:t>
            </a:r>
          </a:p>
        </p:txBody>
      </p:sp>
    </p:spTree>
    <p:extLst>
      <p:ext uri="{BB962C8B-B14F-4D97-AF65-F5344CB8AC3E}">
        <p14:creationId xmlns:p14="http://schemas.microsoft.com/office/powerpoint/2010/main" val="12960992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latshållare för text 4">
            <a:extLst>
              <a:ext uri="{FF2B5EF4-FFF2-40B4-BE49-F238E27FC236}">
                <a16:creationId xmlns:a16="http://schemas.microsoft.com/office/drawing/2014/main" id="{193CC18D-492E-4447-AB2C-7A421FC97AE1}"/>
              </a:ext>
            </a:extLst>
          </p:cNvPr>
          <p:cNvSpPr>
            <a:spLocks noGrp="1"/>
          </p:cNvSpPr>
          <p:nvPr>
            <p:ph type="body" sz="quarter" idx="10"/>
          </p:nvPr>
        </p:nvSpPr>
        <p:spPr/>
        <p:txBody>
          <a:bodyPr/>
          <a:lstStyle/>
          <a:p>
            <a:pPr algn="l"/>
            <a:r>
              <a:rPr lang="en-GB" dirty="0" err="1">
                <a:latin typeface="Courier New" panose="02070309020205020404" pitchFamily="49" charset="0"/>
                <a:cs typeface="Courier New" panose="02070309020205020404" pitchFamily="49" charset="0"/>
              </a:rPr>
              <a:t>mkdir</a:t>
            </a:r>
            <a:r>
              <a:rPr lang="en-GB" dirty="0">
                <a:latin typeface="Courier New" panose="02070309020205020404" pitchFamily="49" charset="0"/>
                <a:cs typeface="Courier New" panose="02070309020205020404" pitchFamily="49" charset="0"/>
              </a:rPr>
              <a:t> my-elm-project</a:t>
            </a:r>
          </a:p>
          <a:p>
            <a:pPr algn="l"/>
            <a:r>
              <a:rPr lang="en-GB" dirty="0">
                <a:latin typeface="Courier New" panose="02070309020205020404" pitchFamily="49" charset="0"/>
                <a:cs typeface="Courier New" panose="02070309020205020404" pitchFamily="49" charset="0"/>
              </a:rPr>
              <a:t>cd my-elm-project</a:t>
            </a:r>
          </a:p>
          <a:p>
            <a:pPr algn="l"/>
            <a:r>
              <a:rPr lang="en-GB" dirty="0">
                <a:latin typeface="Courier New" panose="02070309020205020404" pitchFamily="49" charset="0"/>
                <a:cs typeface="Courier New" panose="02070309020205020404" pitchFamily="49" charset="0"/>
              </a:rPr>
              <a:t>elm </a:t>
            </a:r>
            <a:r>
              <a:rPr lang="en-GB" dirty="0" err="1">
                <a:latin typeface="Courier New" panose="02070309020205020404" pitchFamily="49" charset="0"/>
                <a:cs typeface="Courier New" panose="02070309020205020404" pitchFamily="49" charset="0"/>
              </a:rPr>
              <a:t>init</a:t>
            </a:r>
            <a:endParaRPr lang="en-GB" dirty="0">
              <a:latin typeface="Courier New" panose="02070309020205020404" pitchFamily="49" charset="0"/>
              <a:cs typeface="Courier New" panose="02070309020205020404" pitchFamily="49" charset="0"/>
            </a:endParaRPr>
          </a:p>
          <a:p>
            <a:pPr algn="l"/>
            <a:r>
              <a:rPr lang="en-GB" dirty="0">
                <a:latin typeface="+mj-lt"/>
                <a:cs typeface="Courier New" panose="02070309020205020404" pitchFamily="49" charset="0"/>
              </a:rPr>
              <a:t>The directory gets a starting </a:t>
            </a:r>
            <a:r>
              <a:rPr lang="en-GB" dirty="0" err="1">
                <a:latin typeface="Courier New" panose="02070309020205020404" pitchFamily="49" charset="0"/>
                <a:cs typeface="Courier New" panose="02070309020205020404" pitchFamily="49" charset="0"/>
              </a:rPr>
              <a:t>elm.json</a:t>
            </a:r>
            <a:r>
              <a:rPr lang="en-GB" dirty="0">
                <a:latin typeface="Courier New" panose="02070309020205020404" pitchFamily="49" charset="0"/>
                <a:cs typeface="Courier New" panose="02070309020205020404" pitchFamily="49" charset="0"/>
              </a:rPr>
              <a:t> </a:t>
            </a:r>
            <a:r>
              <a:rPr lang="en-GB" dirty="0">
                <a:latin typeface="+mj-lt"/>
                <a:cs typeface="Courier New" panose="02070309020205020404" pitchFamily="49" charset="0"/>
              </a:rPr>
              <a:t>and an empty </a:t>
            </a:r>
            <a:r>
              <a:rPr lang="en-GB" dirty="0" err="1">
                <a:latin typeface="Courier New" panose="02070309020205020404" pitchFamily="49" charset="0"/>
                <a:cs typeface="Courier New" panose="02070309020205020404" pitchFamily="49" charset="0"/>
              </a:rPr>
              <a:t>src</a:t>
            </a:r>
            <a:r>
              <a:rPr lang="en-GB" dirty="0">
                <a:latin typeface="+mj-lt"/>
                <a:cs typeface="Courier New" panose="02070309020205020404" pitchFamily="49" charset="0"/>
              </a:rPr>
              <a:t> folder.</a:t>
            </a:r>
          </a:p>
        </p:txBody>
      </p:sp>
      <p:sp>
        <p:nvSpPr>
          <p:cNvPr id="4" name="Rubrik 3">
            <a:extLst>
              <a:ext uri="{FF2B5EF4-FFF2-40B4-BE49-F238E27FC236}">
                <a16:creationId xmlns:a16="http://schemas.microsoft.com/office/drawing/2014/main" id="{3FF83252-33A9-2943-A90F-026D95F3956F}"/>
              </a:ext>
            </a:extLst>
          </p:cNvPr>
          <p:cNvSpPr>
            <a:spLocks noGrp="1"/>
          </p:cNvSpPr>
          <p:nvPr>
            <p:ph type="title"/>
          </p:nvPr>
        </p:nvSpPr>
        <p:spPr/>
        <p:txBody>
          <a:bodyPr>
            <a:normAutofit fontScale="90000"/>
          </a:bodyPr>
          <a:lstStyle/>
          <a:p>
            <a:r>
              <a:rPr lang="en-GB" dirty="0"/>
              <a:t>Use elm-</a:t>
            </a:r>
            <a:r>
              <a:rPr lang="en-GB" dirty="0" err="1"/>
              <a:t>init</a:t>
            </a:r>
            <a:endParaRPr lang="en-GB" dirty="0"/>
          </a:p>
        </p:txBody>
      </p:sp>
    </p:spTree>
    <p:extLst>
      <p:ext uri="{BB962C8B-B14F-4D97-AF65-F5344CB8AC3E}">
        <p14:creationId xmlns:p14="http://schemas.microsoft.com/office/powerpoint/2010/main" val="11681600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text 1">
            <a:extLst>
              <a:ext uri="{FF2B5EF4-FFF2-40B4-BE49-F238E27FC236}">
                <a16:creationId xmlns:a16="http://schemas.microsoft.com/office/drawing/2014/main" id="{3066B4AE-1E3D-0D4E-85D2-FE0D3866A128}"/>
              </a:ext>
            </a:extLst>
          </p:cNvPr>
          <p:cNvSpPr>
            <a:spLocks noGrp="1"/>
          </p:cNvSpPr>
          <p:nvPr>
            <p:ph type="body" sz="quarter" idx="10"/>
          </p:nvPr>
        </p:nvSpPr>
        <p:spPr/>
        <p:txBody>
          <a:bodyPr/>
          <a:lstStyle/>
          <a:p>
            <a:endParaRPr lang="en-GB"/>
          </a:p>
        </p:txBody>
      </p:sp>
      <p:sp>
        <p:nvSpPr>
          <p:cNvPr id="3" name="Rubrik 2">
            <a:extLst>
              <a:ext uri="{FF2B5EF4-FFF2-40B4-BE49-F238E27FC236}">
                <a16:creationId xmlns:a16="http://schemas.microsoft.com/office/drawing/2014/main" id="{DF85ABC1-EBC0-1F4E-9852-C368E40BDE67}"/>
              </a:ext>
            </a:extLst>
          </p:cNvPr>
          <p:cNvSpPr>
            <a:spLocks noGrp="1"/>
          </p:cNvSpPr>
          <p:nvPr>
            <p:ph type="title"/>
          </p:nvPr>
        </p:nvSpPr>
        <p:spPr/>
        <p:txBody>
          <a:bodyPr>
            <a:normAutofit fontScale="90000"/>
          </a:bodyPr>
          <a:lstStyle/>
          <a:p>
            <a:endParaRPr lang="en-GB"/>
          </a:p>
        </p:txBody>
      </p:sp>
      <p:sp>
        <p:nvSpPr>
          <p:cNvPr id="4" name="Platshållare för sidfot 3">
            <a:extLst>
              <a:ext uri="{FF2B5EF4-FFF2-40B4-BE49-F238E27FC236}">
                <a16:creationId xmlns:a16="http://schemas.microsoft.com/office/drawing/2014/main" id="{C38DACEF-E915-4A4E-B323-DAC90CC1E99A}"/>
              </a:ext>
            </a:extLst>
          </p:cNvPr>
          <p:cNvSpPr>
            <a:spLocks noGrp="1"/>
          </p:cNvSpPr>
          <p:nvPr>
            <p:ph type="ftr" sz="quarter" idx="11"/>
          </p:nvPr>
        </p:nvSpPr>
        <p:spPr/>
        <p:txBody>
          <a:bodyPr/>
          <a:lstStyle/>
          <a:p>
            <a:pPr algn="r">
              <a:defRPr/>
            </a:pPr>
            <a:r>
              <a:rPr lang="sv-SE">
                <a:solidFill>
                  <a:schemeClr val="bg1">
                    <a:lumMod val="75000"/>
                  </a:schemeClr>
                </a:solidFill>
              </a:rPr>
              <a:t>Per Lundholm</a:t>
            </a:r>
          </a:p>
        </p:txBody>
      </p:sp>
      <p:pic>
        <p:nvPicPr>
          <p:cNvPr id="5" name="Bildobjekt 4">
            <a:extLst>
              <a:ext uri="{FF2B5EF4-FFF2-40B4-BE49-F238E27FC236}">
                <a16:creationId xmlns:a16="http://schemas.microsoft.com/office/drawing/2014/main" id="{615F7A67-79F0-2D4F-81A5-8BA3AAA51F49}"/>
              </a:ext>
            </a:extLst>
          </p:cNvPr>
          <p:cNvPicPr>
            <a:picLocks noChangeAspect="1"/>
          </p:cNvPicPr>
          <p:nvPr/>
        </p:nvPicPr>
        <p:blipFill>
          <a:blip r:embed="rId2"/>
          <a:stretch>
            <a:fillRect/>
          </a:stretch>
        </p:blipFill>
        <p:spPr>
          <a:xfrm>
            <a:off x="0" y="205044"/>
            <a:ext cx="12192000" cy="6447911"/>
          </a:xfrm>
          <a:prstGeom prst="rect">
            <a:avLst/>
          </a:prstGeom>
        </p:spPr>
      </p:pic>
    </p:spTree>
    <p:extLst>
      <p:ext uri="{BB962C8B-B14F-4D97-AF65-F5344CB8AC3E}">
        <p14:creationId xmlns:p14="http://schemas.microsoft.com/office/powerpoint/2010/main" val="294264344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ubrik 4">
            <a:extLst>
              <a:ext uri="{FF2B5EF4-FFF2-40B4-BE49-F238E27FC236}">
                <a16:creationId xmlns:a16="http://schemas.microsoft.com/office/drawing/2014/main" id="{7C09A1E3-74F0-0241-AEF0-93E5AF423B9F}"/>
              </a:ext>
            </a:extLst>
          </p:cNvPr>
          <p:cNvSpPr>
            <a:spLocks noGrp="1"/>
          </p:cNvSpPr>
          <p:nvPr>
            <p:ph type="title"/>
          </p:nvPr>
        </p:nvSpPr>
        <p:spPr>
          <a:xfrm>
            <a:off x="288770" y="165664"/>
            <a:ext cx="11661930" cy="762000"/>
          </a:xfrm>
        </p:spPr>
        <p:txBody>
          <a:bodyPr>
            <a:normAutofit/>
          </a:bodyPr>
          <a:lstStyle/>
          <a:p>
            <a:r>
              <a:rPr lang="en-GB" dirty="0"/>
              <a:t>Hello world</a:t>
            </a:r>
          </a:p>
        </p:txBody>
      </p:sp>
      <p:sp>
        <p:nvSpPr>
          <p:cNvPr id="4" name="Platshållare för sidfot 3">
            <a:extLst>
              <a:ext uri="{FF2B5EF4-FFF2-40B4-BE49-F238E27FC236}">
                <a16:creationId xmlns:a16="http://schemas.microsoft.com/office/drawing/2014/main" id="{99D2BC81-B8A8-3A4C-A093-8B6B15A6C5FE}"/>
              </a:ext>
            </a:extLst>
          </p:cNvPr>
          <p:cNvSpPr>
            <a:spLocks noGrp="1"/>
          </p:cNvSpPr>
          <p:nvPr>
            <p:ph type="ftr" sz="quarter" idx="10"/>
          </p:nvPr>
        </p:nvSpPr>
        <p:spPr/>
        <p:txBody>
          <a:bodyPr/>
          <a:lstStyle/>
          <a:p>
            <a:pPr algn="r">
              <a:defRPr/>
            </a:pPr>
            <a:r>
              <a:rPr lang="sv-SE">
                <a:solidFill>
                  <a:schemeClr val="bg1">
                    <a:lumMod val="75000"/>
                  </a:schemeClr>
                </a:solidFill>
              </a:rPr>
              <a:t>Per Lundholm</a:t>
            </a:r>
          </a:p>
        </p:txBody>
      </p:sp>
      <p:pic>
        <p:nvPicPr>
          <p:cNvPr id="8" name="Bildobjekt 7">
            <a:extLst>
              <a:ext uri="{FF2B5EF4-FFF2-40B4-BE49-F238E27FC236}">
                <a16:creationId xmlns:a16="http://schemas.microsoft.com/office/drawing/2014/main" id="{0F79F512-32E1-AA4D-B15F-8C3BBD18253E}"/>
              </a:ext>
            </a:extLst>
          </p:cNvPr>
          <p:cNvPicPr>
            <a:picLocks noChangeAspect="1"/>
          </p:cNvPicPr>
          <p:nvPr/>
        </p:nvPicPr>
        <p:blipFill rotWithShape="1">
          <a:blip r:embed="rId2"/>
          <a:srcRect t="52407"/>
          <a:stretch/>
        </p:blipFill>
        <p:spPr>
          <a:xfrm>
            <a:off x="6895977" y="1307536"/>
            <a:ext cx="6340494" cy="5384800"/>
          </a:xfrm>
          <a:prstGeom prst="rect">
            <a:avLst/>
          </a:prstGeom>
        </p:spPr>
      </p:pic>
      <p:pic>
        <p:nvPicPr>
          <p:cNvPr id="11" name="Bildobjekt 10">
            <a:extLst>
              <a:ext uri="{FF2B5EF4-FFF2-40B4-BE49-F238E27FC236}">
                <a16:creationId xmlns:a16="http://schemas.microsoft.com/office/drawing/2014/main" id="{CAB2C0D6-CA36-FA43-925F-4A61120DF367}"/>
              </a:ext>
            </a:extLst>
          </p:cNvPr>
          <p:cNvPicPr>
            <a:picLocks noChangeAspect="1"/>
          </p:cNvPicPr>
          <p:nvPr/>
        </p:nvPicPr>
        <p:blipFill rotWithShape="1">
          <a:blip r:embed="rId2"/>
          <a:srcRect r="23223" b="47407"/>
          <a:stretch/>
        </p:blipFill>
        <p:spPr>
          <a:xfrm>
            <a:off x="149624" y="1307536"/>
            <a:ext cx="4405217" cy="5384800"/>
          </a:xfrm>
          <a:prstGeom prst="rect">
            <a:avLst/>
          </a:prstGeom>
        </p:spPr>
      </p:pic>
    </p:spTree>
    <p:extLst>
      <p:ext uri="{BB962C8B-B14F-4D97-AF65-F5344CB8AC3E}">
        <p14:creationId xmlns:p14="http://schemas.microsoft.com/office/powerpoint/2010/main" val="2794462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B3FDD482-AA8A-974A-89C5-26FAFA5329E1}"/>
              </a:ext>
            </a:extLst>
          </p:cNvPr>
          <p:cNvSpPr>
            <a:spLocks noGrp="1"/>
          </p:cNvSpPr>
          <p:nvPr>
            <p:ph type="title"/>
          </p:nvPr>
        </p:nvSpPr>
        <p:spPr/>
        <p:txBody>
          <a:bodyPr/>
          <a:lstStyle/>
          <a:p>
            <a:pPr algn="l"/>
            <a:r>
              <a:rPr lang="en-GB" dirty="0">
                <a:latin typeface="Courier New" panose="02070309020205020404" pitchFamily="49" charset="0"/>
                <a:cs typeface="Courier New" panose="02070309020205020404" pitchFamily="49" charset="0"/>
              </a:rPr>
              <a:t>&gt; elm reactor </a:t>
            </a:r>
            <a:br>
              <a:rPr lang="en-GB" dirty="0">
                <a:latin typeface="Courier New" panose="02070309020205020404" pitchFamily="49" charset="0"/>
                <a:cs typeface="Courier New" panose="02070309020205020404" pitchFamily="49" charset="0"/>
              </a:rPr>
            </a:br>
            <a:r>
              <a:rPr lang="en-GB" dirty="0">
                <a:latin typeface="Courier New" panose="02070309020205020404" pitchFamily="49" charset="0"/>
                <a:cs typeface="Courier New" panose="02070309020205020404" pitchFamily="49" charset="0"/>
              </a:rPr>
              <a:t>Go to http://localhost:8000 to see your project dashboard.</a:t>
            </a:r>
            <a:br>
              <a:rPr lang="en-GB" dirty="0"/>
            </a:br>
            <a:endParaRPr lang="en-GB" dirty="0"/>
          </a:p>
        </p:txBody>
      </p:sp>
      <p:sp>
        <p:nvSpPr>
          <p:cNvPr id="3" name="Platshållare för sidfot 2">
            <a:extLst>
              <a:ext uri="{FF2B5EF4-FFF2-40B4-BE49-F238E27FC236}">
                <a16:creationId xmlns:a16="http://schemas.microsoft.com/office/drawing/2014/main" id="{A540C8A6-A224-9B4D-9A72-867CDEEE913B}"/>
              </a:ext>
            </a:extLst>
          </p:cNvPr>
          <p:cNvSpPr>
            <a:spLocks noGrp="1"/>
          </p:cNvSpPr>
          <p:nvPr>
            <p:ph type="ftr" sz="quarter" idx="10"/>
          </p:nvPr>
        </p:nvSpPr>
        <p:spPr/>
        <p:txBody>
          <a:bodyPr/>
          <a:lstStyle/>
          <a:p>
            <a:pPr algn="r">
              <a:defRPr/>
            </a:pPr>
            <a:r>
              <a:rPr lang="sv-SE">
                <a:solidFill>
                  <a:schemeClr val="bg1">
                    <a:lumMod val="75000"/>
                  </a:schemeClr>
                </a:solidFill>
              </a:rPr>
              <a:t>Per Lundholm</a:t>
            </a:r>
          </a:p>
        </p:txBody>
      </p:sp>
      <p:pic>
        <p:nvPicPr>
          <p:cNvPr id="4" name="Bildobjekt 3">
            <a:extLst>
              <a:ext uri="{FF2B5EF4-FFF2-40B4-BE49-F238E27FC236}">
                <a16:creationId xmlns:a16="http://schemas.microsoft.com/office/drawing/2014/main" id="{701E018E-E4B1-4544-A7BA-F9212F77EC3D}"/>
              </a:ext>
            </a:extLst>
          </p:cNvPr>
          <p:cNvPicPr>
            <a:picLocks noChangeAspect="1"/>
          </p:cNvPicPr>
          <p:nvPr/>
        </p:nvPicPr>
        <p:blipFill>
          <a:blip r:embed="rId2"/>
          <a:stretch>
            <a:fillRect/>
          </a:stretch>
        </p:blipFill>
        <p:spPr>
          <a:xfrm>
            <a:off x="635000" y="2552700"/>
            <a:ext cx="5994400" cy="1752600"/>
          </a:xfrm>
          <a:prstGeom prst="rect">
            <a:avLst/>
          </a:prstGeom>
        </p:spPr>
      </p:pic>
      <p:sp>
        <p:nvSpPr>
          <p:cNvPr id="5" name="Molnformad pratbubbla 4">
            <a:extLst>
              <a:ext uri="{FF2B5EF4-FFF2-40B4-BE49-F238E27FC236}">
                <a16:creationId xmlns:a16="http://schemas.microsoft.com/office/drawing/2014/main" id="{22155353-216B-7443-ACB1-C1A2FEF8F3EB}"/>
              </a:ext>
            </a:extLst>
          </p:cNvPr>
          <p:cNvSpPr/>
          <p:nvPr/>
        </p:nvSpPr>
        <p:spPr>
          <a:xfrm>
            <a:off x="7637160" y="2552700"/>
            <a:ext cx="3386440" cy="2133600"/>
          </a:xfrm>
          <a:prstGeom prst="cloudCallout">
            <a:avLst>
              <a:gd name="adj1" fmla="val -59836"/>
              <a:gd name="adj2" fmla="val -6488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Elm reactor is ok but there is also elm-live</a:t>
            </a:r>
          </a:p>
        </p:txBody>
      </p:sp>
    </p:spTree>
    <p:extLst>
      <p:ext uri="{BB962C8B-B14F-4D97-AF65-F5344CB8AC3E}">
        <p14:creationId xmlns:p14="http://schemas.microsoft.com/office/powerpoint/2010/main" val="355861097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tshållare för sidfot 2">
            <a:extLst>
              <a:ext uri="{FF2B5EF4-FFF2-40B4-BE49-F238E27FC236}">
                <a16:creationId xmlns:a16="http://schemas.microsoft.com/office/drawing/2014/main" id="{EB625D57-EE5F-AC47-9415-76915F1902E4}"/>
              </a:ext>
            </a:extLst>
          </p:cNvPr>
          <p:cNvSpPr>
            <a:spLocks noGrp="1"/>
          </p:cNvSpPr>
          <p:nvPr>
            <p:ph type="ftr" sz="quarter" idx="10"/>
          </p:nvPr>
        </p:nvSpPr>
        <p:spPr/>
        <p:txBody>
          <a:bodyPr/>
          <a:lstStyle/>
          <a:p>
            <a:pPr algn="r">
              <a:defRPr/>
            </a:pPr>
            <a:r>
              <a:rPr lang="sv-SE">
                <a:solidFill>
                  <a:schemeClr val="bg1">
                    <a:lumMod val="75000"/>
                  </a:schemeClr>
                </a:solidFill>
              </a:rPr>
              <a:t>Per Lundholm</a:t>
            </a:r>
          </a:p>
        </p:txBody>
      </p:sp>
      <p:pic>
        <p:nvPicPr>
          <p:cNvPr id="4" name="Bildobjekt 3">
            <a:extLst>
              <a:ext uri="{FF2B5EF4-FFF2-40B4-BE49-F238E27FC236}">
                <a16:creationId xmlns:a16="http://schemas.microsoft.com/office/drawing/2014/main" id="{62800DF2-6DB7-894F-A224-4870A760A4FB}"/>
              </a:ext>
            </a:extLst>
          </p:cNvPr>
          <p:cNvPicPr>
            <a:picLocks noChangeAspect="1"/>
          </p:cNvPicPr>
          <p:nvPr/>
        </p:nvPicPr>
        <p:blipFill>
          <a:blip r:embed="rId3"/>
          <a:stretch>
            <a:fillRect/>
          </a:stretch>
        </p:blipFill>
        <p:spPr>
          <a:xfrm>
            <a:off x="7637160" y="401673"/>
            <a:ext cx="2959100" cy="825500"/>
          </a:xfrm>
          <a:prstGeom prst="rect">
            <a:avLst/>
          </a:prstGeom>
        </p:spPr>
      </p:pic>
      <p:pic>
        <p:nvPicPr>
          <p:cNvPr id="5" name="Bildobjekt 4">
            <a:extLst>
              <a:ext uri="{FF2B5EF4-FFF2-40B4-BE49-F238E27FC236}">
                <a16:creationId xmlns:a16="http://schemas.microsoft.com/office/drawing/2014/main" id="{23CE2E8A-026A-2A43-8AB1-C9018D1EBF55}"/>
              </a:ext>
            </a:extLst>
          </p:cNvPr>
          <p:cNvPicPr>
            <a:picLocks noChangeAspect="1"/>
          </p:cNvPicPr>
          <p:nvPr/>
        </p:nvPicPr>
        <p:blipFill rotWithShape="1">
          <a:blip r:embed="rId4"/>
          <a:srcRect b="25961"/>
          <a:stretch/>
        </p:blipFill>
        <p:spPr>
          <a:xfrm>
            <a:off x="7814960" y="5478427"/>
            <a:ext cx="2908300" cy="977900"/>
          </a:xfrm>
          <a:prstGeom prst="rect">
            <a:avLst/>
          </a:prstGeom>
        </p:spPr>
      </p:pic>
      <p:pic>
        <p:nvPicPr>
          <p:cNvPr id="6" name="Bildobjekt 5">
            <a:extLst>
              <a:ext uri="{FF2B5EF4-FFF2-40B4-BE49-F238E27FC236}">
                <a16:creationId xmlns:a16="http://schemas.microsoft.com/office/drawing/2014/main" id="{75DA102A-D2BB-3C42-99DE-9841F713451E}"/>
              </a:ext>
            </a:extLst>
          </p:cNvPr>
          <p:cNvPicPr>
            <a:picLocks noChangeAspect="1"/>
          </p:cNvPicPr>
          <p:nvPr/>
        </p:nvPicPr>
        <p:blipFill rotWithShape="1">
          <a:blip r:embed="rId5"/>
          <a:srcRect b="2229"/>
          <a:stretch/>
        </p:blipFill>
        <p:spPr>
          <a:xfrm>
            <a:off x="127239" y="831648"/>
            <a:ext cx="5473700" cy="2855877"/>
          </a:xfrm>
          <a:prstGeom prst="rect">
            <a:avLst/>
          </a:prstGeom>
        </p:spPr>
      </p:pic>
      <p:pic>
        <p:nvPicPr>
          <p:cNvPr id="7" name="Bildobjekt 6">
            <a:extLst>
              <a:ext uri="{FF2B5EF4-FFF2-40B4-BE49-F238E27FC236}">
                <a16:creationId xmlns:a16="http://schemas.microsoft.com/office/drawing/2014/main" id="{D95B0505-9137-A146-AA54-23BB9159D36F}"/>
              </a:ext>
            </a:extLst>
          </p:cNvPr>
          <p:cNvPicPr>
            <a:picLocks noChangeAspect="1"/>
          </p:cNvPicPr>
          <p:nvPr/>
        </p:nvPicPr>
        <p:blipFill>
          <a:blip r:embed="rId6"/>
          <a:stretch>
            <a:fillRect/>
          </a:stretch>
        </p:blipFill>
        <p:spPr>
          <a:xfrm>
            <a:off x="7637160" y="2295648"/>
            <a:ext cx="4279900" cy="2108200"/>
          </a:xfrm>
          <a:prstGeom prst="rect">
            <a:avLst/>
          </a:prstGeom>
        </p:spPr>
      </p:pic>
      <p:grpSp>
        <p:nvGrpSpPr>
          <p:cNvPr id="16" name="Grupp 15">
            <a:extLst>
              <a:ext uri="{FF2B5EF4-FFF2-40B4-BE49-F238E27FC236}">
                <a16:creationId xmlns:a16="http://schemas.microsoft.com/office/drawing/2014/main" id="{B8AA943B-497F-8247-9F8C-147A217FF410}"/>
              </a:ext>
            </a:extLst>
          </p:cNvPr>
          <p:cNvGrpSpPr/>
          <p:nvPr/>
        </p:nvGrpSpPr>
        <p:grpSpPr>
          <a:xfrm rot="20417918">
            <a:off x="5812143" y="1235533"/>
            <a:ext cx="1638300" cy="747711"/>
            <a:chOff x="5791202" y="523505"/>
            <a:chExt cx="1638300" cy="747711"/>
          </a:xfrm>
        </p:grpSpPr>
        <p:sp>
          <p:nvSpPr>
            <p:cNvPr id="8" name="V-form med huvud 7">
              <a:extLst>
                <a:ext uri="{FF2B5EF4-FFF2-40B4-BE49-F238E27FC236}">
                  <a16:creationId xmlns:a16="http://schemas.microsoft.com/office/drawing/2014/main" id="{827AC63B-95C1-5B46-AD5B-22102EA58242}"/>
                </a:ext>
              </a:extLst>
            </p:cNvPr>
            <p:cNvSpPr/>
            <p:nvPr/>
          </p:nvSpPr>
          <p:spPr>
            <a:xfrm>
              <a:off x="5791202" y="523505"/>
              <a:ext cx="1638300" cy="581836"/>
            </a:xfrm>
            <a:prstGeom prst="notched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Blixt 10">
              <a:extLst>
                <a:ext uri="{FF2B5EF4-FFF2-40B4-BE49-F238E27FC236}">
                  <a16:creationId xmlns:a16="http://schemas.microsoft.com/office/drawing/2014/main" id="{10EB4316-69B8-C745-A23E-960C30CD5FCA}"/>
                </a:ext>
              </a:extLst>
            </p:cNvPr>
            <p:cNvSpPr/>
            <p:nvPr/>
          </p:nvSpPr>
          <p:spPr>
            <a:xfrm>
              <a:off x="6261100" y="523505"/>
              <a:ext cx="609600" cy="747711"/>
            </a:xfrm>
            <a:prstGeom prst="lightningBol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5" name="Grupp 14">
            <a:extLst>
              <a:ext uri="{FF2B5EF4-FFF2-40B4-BE49-F238E27FC236}">
                <a16:creationId xmlns:a16="http://schemas.microsoft.com/office/drawing/2014/main" id="{1062CA5D-CBF4-C44A-80A7-A521864C72E1}"/>
              </a:ext>
            </a:extLst>
          </p:cNvPr>
          <p:cNvGrpSpPr/>
          <p:nvPr/>
        </p:nvGrpSpPr>
        <p:grpSpPr>
          <a:xfrm>
            <a:off x="8687274" y="1271216"/>
            <a:ext cx="1137564" cy="982010"/>
            <a:chOff x="8687274" y="1271216"/>
            <a:chExt cx="1137564" cy="982010"/>
          </a:xfrm>
        </p:grpSpPr>
        <p:sp>
          <p:nvSpPr>
            <p:cNvPr id="9" name="V-form med huvud 8">
              <a:extLst>
                <a:ext uri="{FF2B5EF4-FFF2-40B4-BE49-F238E27FC236}">
                  <a16:creationId xmlns:a16="http://schemas.microsoft.com/office/drawing/2014/main" id="{57D4CE35-53ED-5748-998C-8FF52E200B27}"/>
                </a:ext>
              </a:extLst>
            </p:cNvPr>
            <p:cNvSpPr/>
            <p:nvPr/>
          </p:nvSpPr>
          <p:spPr>
            <a:xfrm rot="5400000">
              <a:off x="8487187" y="1471303"/>
              <a:ext cx="982010" cy="581836"/>
            </a:xfrm>
            <a:prstGeom prst="notched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Blixt 11">
              <a:extLst>
                <a:ext uri="{FF2B5EF4-FFF2-40B4-BE49-F238E27FC236}">
                  <a16:creationId xmlns:a16="http://schemas.microsoft.com/office/drawing/2014/main" id="{5096FF8A-E3F9-D547-9065-9E66D7B2FD3F}"/>
                </a:ext>
              </a:extLst>
            </p:cNvPr>
            <p:cNvSpPr/>
            <p:nvPr/>
          </p:nvSpPr>
          <p:spPr>
            <a:xfrm>
              <a:off x="9215238" y="1311928"/>
              <a:ext cx="609600" cy="747711"/>
            </a:xfrm>
            <a:prstGeom prst="lightningBol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4" name="Grupp 13">
            <a:extLst>
              <a:ext uri="{FF2B5EF4-FFF2-40B4-BE49-F238E27FC236}">
                <a16:creationId xmlns:a16="http://schemas.microsoft.com/office/drawing/2014/main" id="{B1BFA0D9-7037-4647-B551-2CBE41F9B20E}"/>
              </a:ext>
            </a:extLst>
          </p:cNvPr>
          <p:cNvGrpSpPr/>
          <p:nvPr/>
        </p:nvGrpSpPr>
        <p:grpSpPr>
          <a:xfrm>
            <a:off x="8938202" y="4403848"/>
            <a:ext cx="1143708" cy="982010"/>
            <a:chOff x="8938202" y="4403848"/>
            <a:chExt cx="1143708" cy="982010"/>
          </a:xfrm>
        </p:grpSpPr>
        <p:sp>
          <p:nvSpPr>
            <p:cNvPr id="10" name="V-form med huvud 9">
              <a:extLst>
                <a:ext uri="{FF2B5EF4-FFF2-40B4-BE49-F238E27FC236}">
                  <a16:creationId xmlns:a16="http://schemas.microsoft.com/office/drawing/2014/main" id="{9680C6FD-4D5F-484E-BAA8-6BB8B37771CF}"/>
                </a:ext>
              </a:extLst>
            </p:cNvPr>
            <p:cNvSpPr/>
            <p:nvPr/>
          </p:nvSpPr>
          <p:spPr>
            <a:xfrm rot="5400000">
              <a:off x="8738115" y="4603935"/>
              <a:ext cx="982010" cy="581836"/>
            </a:xfrm>
            <a:prstGeom prst="notched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Blixt 12">
              <a:extLst>
                <a:ext uri="{FF2B5EF4-FFF2-40B4-BE49-F238E27FC236}">
                  <a16:creationId xmlns:a16="http://schemas.microsoft.com/office/drawing/2014/main" id="{1E0CD15E-6D6D-C746-9665-89521259578F}"/>
                </a:ext>
              </a:extLst>
            </p:cNvPr>
            <p:cNvSpPr/>
            <p:nvPr/>
          </p:nvSpPr>
          <p:spPr>
            <a:xfrm>
              <a:off x="9472310" y="4496417"/>
              <a:ext cx="609600" cy="747711"/>
            </a:xfrm>
            <a:prstGeom prst="lightningBol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7" name="Rundad rektangulär pratbubbla 16">
            <a:extLst>
              <a:ext uri="{FF2B5EF4-FFF2-40B4-BE49-F238E27FC236}">
                <a16:creationId xmlns:a16="http://schemas.microsoft.com/office/drawing/2014/main" id="{346AB9CC-677F-C04E-835C-8C7961D8B517}"/>
              </a:ext>
            </a:extLst>
          </p:cNvPr>
          <p:cNvSpPr/>
          <p:nvPr/>
        </p:nvSpPr>
        <p:spPr>
          <a:xfrm>
            <a:off x="1502382" y="4075728"/>
            <a:ext cx="2971800" cy="1168400"/>
          </a:xfrm>
          <a:prstGeom prst="wedgeRoundRectCallout">
            <a:avLst>
              <a:gd name="adj1" fmla="val 85150"/>
              <a:gd name="adj2" fmla="val -706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This means “compiler error”.</a:t>
            </a:r>
          </a:p>
        </p:txBody>
      </p:sp>
      <p:grpSp>
        <p:nvGrpSpPr>
          <p:cNvPr id="18" name="Grupp 17">
            <a:extLst>
              <a:ext uri="{FF2B5EF4-FFF2-40B4-BE49-F238E27FC236}">
                <a16:creationId xmlns:a16="http://schemas.microsoft.com/office/drawing/2014/main" id="{3F6DB848-F9E4-CF48-A353-56B93CE29E2D}"/>
              </a:ext>
            </a:extLst>
          </p:cNvPr>
          <p:cNvGrpSpPr/>
          <p:nvPr/>
        </p:nvGrpSpPr>
        <p:grpSpPr>
          <a:xfrm>
            <a:off x="1558144" y="4063803"/>
            <a:ext cx="1113818" cy="432614"/>
            <a:chOff x="5791202" y="523505"/>
            <a:chExt cx="1638300" cy="747711"/>
          </a:xfrm>
        </p:grpSpPr>
        <p:sp>
          <p:nvSpPr>
            <p:cNvPr id="19" name="V-form med huvud 18">
              <a:extLst>
                <a:ext uri="{FF2B5EF4-FFF2-40B4-BE49-F238E27FC236}">
                  <a16:creationId xmlns:a16="http://schemas.microsoft.com/office/drawing/2014/main" id="{49774433-9FC0-E24E-917B-5954808E89FB}"/>
                </a:ext>
              </a:extLst>
            </p:cNvPr>
            <p:cNvSpPr/>
            <p:nvPr/>
          </p:nvSpPr>
          <p:spPr>
            <a:xfrm>
              <a:off x="5791202" y="523505"/>
              <a:ext cx="1638300" cy="581836"/>
            </a:xfrm>
            <a:prstGeom prst="notched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Blixt 19">
              <a:extLst>
                <a:ext uri="{FF2B5EF4-FFF2-40B4-BE49-F238E27FC236}">
                  <a16:creationId xmlns:a16="http://schemas.microsoft.com/office/drawing/2014/main" id="{13CD6368-B185-1E47-BCBB-8FFDE9AF7C4D}"/>
                </a:ext>
              </a:extLst>
            </p:cNvPr>
            <p:cNvSpPr/>
            <p:nvPr/>
          </p:nvSpPr>
          <p:spPr>
            <a:xfrm>
              <a:off x="6261100" y="523505"/>
              <a:ext cx="609600" cy="747711"/>
            </a:xfrm>
            <a:prstGeom prst="lightningBol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21" name="Bildobjekt 20">
            <a:extLst>
              <a:ext uri="{FF2B5EF4-FFF2-40B4-BE49-F238E27FC236}">
                <a16:creationId xmlns:a16="http://schemas.microsoft.com/office/drawing/2014/main" id="{925EFC16-4038-C141-ADD3-E0CA622FB3CD}"/>
              </a:ext>
            </a:extLst>
          </p:cNvPr>
          <p:cNvPicPr>
            <a:picLocks noChangeAspect="1"/>
          </p:cNvPicPr>
          <p:nvPr/>
        </p:nvPicPr>
        <p:blipFill>
          <a:blip r:embed="rId7"/>
          <a:stretch>
            <a:fillRect/>
          </a:stretch>
        </p:blipFill>
        <p:spPr>
          <a:xfrm>
            <a:off x="230493" y="5632331"/>
            <a:ext cx="5581650" cy="1191975"/>
          </a:xfrm>
          <a:prstGeom prst="rect">
            <a:avLst/>
          </a:prstGeom>
        </p:spPr>
      </p:pic>
      <p:sp>
        <p:nvSpPr>
          <p:cNvPr id="23" name="textruta 22">
            <a:extLst>
              <a:ext uri="{FF2B5EF4-FFF2-40B4-BE49-F238E27FC236}">
                <a16:creationId xmlns:a16="http://schemas.microsoft.com/office/drawing/2014/main" id="{132127DC-FF53-2B43-ACC5-ADF5D073629B}"/>
              </a:ext>
            </a:extLst>
          </p:cNvPr>
          <p:cNvSpPr txBox="1"/>
          <p:nvPr/>
        </p:nvSpPr>
        <p:spPr>
          <a:xfrm>
            <a:off x="127239" y="177800"/>
            <a:ext cx="5473700" cy="523220"/>
          </a:xfrm>
          <a:prstGeom prst="rect">
            <a:avLst/>
          </a:prstGeom>
          <a:noFill/>
        </p:spPr>
        <p:txBody>
          <a:bodyPr wrap="square" rtlCol="0">
            <a:spAutoFit/>
          </a:bodyPr>
          <a:lstStyle/>
          <a:p>
            <a:pPr algn="ctr"/>
            <a:r>
              <a:rPr lang="en-GB" sz="2800" dirty="0">
                <a:solidFill>
                  <a:schemeClr val="bg1"/>
                </a:solidFill>
              </a:rPr>
              <a:t>Let’s add input</a:t>
            </a:r>
          </a:p>
        </p:txBody>
      </p:sp>
    </p:spTree>
    <p:extLst>
      <p:ext uri="{BB962C8B-B14F-4D97-AF65-F5344CB8AC3E}">
        <p14:creationId xmlns:p14="http://schemas.microsoft.com/office/powerpoint/2010/main" val="1919874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Platshållare för text 1">
            <a:extLst>
              <a:ext uri="{FF2B5EF4-FFF2-40B4-BE49-F238E27FC236}">
                <a16:creationId xmlns:a16="http://schemas.microsoft.com/office/drawing/2014/main" id="{18E73DEC-16BD-AA45-ABFE-CF7D78C33D7A}"/>
              </a:ext>
            </a:extLst>
          </p:cNvPr>
          <p:cNvSpPr>
            <a:spLocks noGrp="1"/>
          </p:cNvSpPr>
          <p:nvPr>
            <p:ph type="body" sz="quarter" idx="10"/>
          </p:nvPr>
        </p:nvSpPr>
        <p:spPr>
          <a:xfrm>
            <a:off x="461435" y="2902772"/>
            <a:ext cx="5634566" cy="2192077"/>
          </a:xfrm>
          <a:prstGeom prst="rect">
            <a:avLst/>
          </a:prstGeom>
        </p:spPr>
        <p:txBody>
          <a:bodyPr>
            <a:normAutofit/>
          </a:bodyPr>
          <a:lstStyle/>
          <a:p>
            <a:r>
              <a:rPr lang="en-GB" dirty="0"/>
              <a:t>40 years as a developer </a:t>
            </a:r>
          </a:p>
          <a:p>
            <a:r>
              <a:rPr lang="en-GB" dirty="0" err="1"/>
              <a:t>Startup</a:t>
            </a:r>
            <a:r>
              <a:rPr lang="en-GB" dirty="0"/>
              <a:t> during 2019 using Elm</a:t>
            </a:r>
          </a:p>
        </p:txBody>
      </p:sp>
      <p:sp>
        <p:nvSpPr>
          <p:cNvPr id="3" name="Rubrik 2">
            <a:extLst>
              <a:ext uri="{FF2B5EF4-FFF2-40B4-BE49-F238E27FC236}">
                <a16:creationId xmlns:a16="http://schemas.microsoft.com/office/drawing/2014/main" id="{112EFEE5-FA16-4C4B-832D-712FD9B4EEE9}"/>
              </a:ext>
            </a:extLst>
          </p:cNvPr>
          <p:cNvSpPr>
            <a:spLocks noGrp="1"/>
          </p:cNvSpPr>
          <p:nvPr>
            <p:ph type="title"/>
          </p:nvPr>
        </p:nvSpPr>
        <p:spPr>
          <a:xfrm>
            <a:off x="461436" y="2116666"/>
            <a:ext cx="5634566" cy="660400"/>
          </a:xfrm>
          <a:prstGeom prst="rect">
            <a:avLst/>
          </a:prstGeom>
        </p:spPr>
        <p:txBody>
          <a:bodyPr anchor="ctr">
            <a:normAutofit/>
          </a:bodyPr>
          <a:lstStyle/>
          <a:p>
            <a:r>
              <a:rPr lang="en-GB" sz="4100"/>
              <a:t>About me</a:t>
            </a:r>
          </a:p>
        </p:txBody>
      </p:sp>
      <p:pic>
        <p:nvPicPr>
          <p:cNvPr id="7" name="Platshållare för bild 6" descr="En bild som visar person, man, håller, stående&#10;&#10;Automatiskt genererad beskrivning">
            <a:extLst>
              <a:ext uri="{FF2B5EF4-FFF2-40B4-BE49-F238E27FC236}">
                <a16:creationId xmlns:a16="http://schemas.microsoft.com/office/drawing/2014/main" id="{14B377DA-C8A8-BA4E-B7D2-6BAC71C01AA3}"/>
              </a:ext>
            </a:extLst>
          </p:cNvPr>
          <p:cNvPicPr>
            <a:picLocks noGrp="1" noChangeAspect="1"/>
          </p:cNvPicPr>
          <p:nvPr>
            <p:ph type="pic" sz="quarter" idx="11"/>
          </p:nvPr>
        </p:nvPicPr>
        <p:blipFill rotWithShape="1">
          <a:blip r:embed="rId2"/>
          <a:srcRect r="1" b="25890"/>
          <a:stretch/>
        </p:blipFill>
        <p:spPr>
          <a:xfrm>
            <a:off x="6316663" y="10"/>
            <a:ext cx="5875337" cy="6857990"/>
          </a:xfrm>
          <a:prstGeom prst="rect">
            <a:avLst/>
          </a:prstGeom>
          <a:noFill/>
        </p:spPr>
      </p:pic>
      <p:sp>
        <p:nvSpPr>
          <p:cNvPr id="5" name="Platshållare för sidfot 4">
            <a:extLst>
              <a:ext uri="{FF2B5EF4-FFF2-40B4-BE49-F238E27FC236}">
                <a16:creationId xmlns:a16="http://schemas.microsoft.com/office/drawing/2014/main" id="{A34F8C5F-C443-E243-911E-17EAAB954200}"/>
              </a:ext>
            </a:extLst>
          </p:cNvPr>
          <p:cNvSpPr>
            <a:spLocks noGrp="1"/>
          </p:cNvSpPr>
          <p:nvPr>
            <p:ph type="ftr" sz="quarter" idx="12"/>
          </p:nvPr>
        </p:nvSpPr>
        <p:spPr>
          <a:xfrm>
            <a:off x="7637160" y="6327211"/>
            <a:ext cx="4114800" cy="365125"/>
          </a:xfrm>
          <a:prstGeom prst="rect">
            <a:avLst/>
          </a:prstGeom>
        </p:spPr>
        <p:txBody>
          <a:bodyPr anchor="ctr">
            <a:normAutofit/>
          </a:bodyPr>
          <a:lstStyle/>
          <a:p>
            <a:pPr algn="r">
              <a:lnSpc>
                <a:spcPct val="90000"/>
              </a:lnSpc>
              <a:spcAft>
                <a:spcPts val="600"/>
              </a:spcAft>
              <a:defRPr/>
            </a:pPr>
            <a:r>
              <a:rPr lang="sv-SE" sz="1900">
                <a:solidFill>
                  <a:schemeClr val="bg1">
                    <a:lumMod val="75000"/>
                  </a:schemeClr>
                </a:solidFill>
              </a:rPr>
              <a:t>Per Lundholm</a:t>
            </a:r>
          </a:p>
        </p:txBody>
      </p:sp>
    </p:spTree>
    <p:extLst>
      <p:ext uri="{BB962C8B-B14F-4D97-AF65-F5344CB8AC3E}">
        <p14:creationId xmlns:p14="http://schemas.microsoft.com/office/powerpoint/2010/main" val="5181333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tshållare för sidfot 2">
            <a:extLst>
              <a:ext uri="{FF2B5EF4-FFF2-40B4-BE49-F238E27FC236}">
                <a16:creationId xmlns:a16="http://schemas.microsoft.com/office/drawing/2014/main" id="{F69CA5B6-26FF-9D4D-9881-EEC257A063BA}"/>
              </a:ext>
            </a:extLst>
          </p:cNvPr>
          <p:cNvSpPr>
            <a:spLocks noGrp="1"/>
          </p:cNvSpPr>
          <p:nvPr>
            <p:ph type="ftr" sz="quarter" idx="10"/>
          </p:nvPr>
        </p:nvSpPr>
        <p:spPr/>
        <p:txBody>
          <a:bodyPr/>
          <a:lstStyle/>
          <a:p>
            <a:pPr algn="r">
              <a:defRPr/>
            </a:pPr>
            <a:r>
              <a:rPr lang="sv-SE">
                <a:solidFill>
                  <a:schemeClr val="bg1">
                    <a:lumMod val="75000"/>
                  </a:schemeClr>
                </a:solidFill>
              </a:rPr>
              <a:t>Per Lundholm</a:t>
            </a:r>
          </a:p>
        </p:txBody>
      </p:sp>
      <p:pic>
        <p:nvPicPr>
          <p:cNvPr id="4" name="Bildobjekt 3">
            <a:extLst>
              <a:ext uri="{FF2B5EF4-FFF2-40B4-BE49-F238E27FC236}">
                <a16:creationId xmlns:a16="http://schemas.microsoft.com/office/drawing/2014/main" id="{474B49D8-EC84-FD46-B921-FD4AF3E2B98C}"/>
              </a:ext>
            </a:extLst>
          </p:cNvPr>
          <p:cNvPicPr>
            <a:picLocks noChangeAspect="1"/>
          </p:cNvPicPr>
          <p:nvPr/>
        </p:nvPicPr>
        <p:blipFill>
          <a:blip r:embed="rId3"/>
          <a:stretch>
            <a:fillRect/>
          </a:stretch>
        </p:blipFill>
        <p:spPr>
          <a:xfrm>
            <a:off x="311150" y="5371536"/>
            <a:ext cx="6083300" cy="1320800"/>
          </a:xfrm>
          <a:prstGeom prst="rect">
            <a:avLst/>
          </a:prstGeom>
        </p:spPr>
      </p:pic>
      <p:pic>
        <p:nvPicPr>
          <p:cNvPr id="5" name="Bildobjekt 4">
            <a:extLst>
              <a:ext uri="{FF2B5EF4-FFF2-40B4-BE49-F238E27FC236}">
                <a16:creationId xmlns:a16="http://schemas.microsoft.com/office/drawing/2014/main" id="{EB3897B6-9B6C-D840-9F2F-10E8C688B93C}"/>
              </a:ext>
            </a:extLst>
          </p:cNvPr>
          <p:cNvPicPr>
            <a:picLocks noChangeAspect="1"/>
          </p:cNvPicPr>
          <p:nvPr/>
        </p:nvPicPr>
        <p:blipFill rotWithShape="1">
          <a:blip r:embed="rId4"/>
          <a:srcRect r="9355" b="52416"/>
          <a:stretch/>
        </p:blipFill>
        <p:spPr>
          <a:xfrm>
            <a:off x="0" y="931540"/>
            <a:ext cx="5754243" cy="3911600"/>
          </a:xfrm>
          <a:prstGeom prst="rect">
            <a:avLst/>
          </a:prstGeom>
        </p:spPr>
      </p:pic>
      <p:pic>
        <p:nvPicPr>
          <p:cNvPr id="6" name="Bildobjekt 5">
            <a:extLst>
              <a:ext uri="{FF2B5EF4-FFF2-40B4-BE49-F238E27FC236}">
                <a16:creationId xmlns:a16="http://schemas.microsoft.com/office/drawing/2014/main" id="{DFDACDE2-F775-3943-8057-896B4EF54D3B}"/>
              </a:ext>
            </a:extLst>
          </p:cNvPr>
          <p:cNvPicPr>
            <a:picLocks noChangeAspect="1"/>
          </p:cNvPicPr>
          <p:nvPr/>
        </p:nvPicPr>
        <p:blipFill rotWithShape="1">
          <a:blip r:embed="rId4"/>
          <a:srcRect t="50000"/>
          <a:stretch/>
        </p:blipFill>
        <p:spPr>
          <a:xfrm>
            <a:off x="5856372" y="0"/>
            <a:ext cx="6335628" cy="4102100"/>
          </a:xfrm>
          <a:prstGeom prst="rect">
            <a:avLst/>
          </a:prstGeom>
        </p:spPr>
      </p:pic>
      <mc:AlternateContent xmlns:mc="http://schemas.openxmlformats.org/markup-compatibility/2006">
        <mc:Choice xmlns:p14="http://schemas.microsoft.com/office/powerpoint/2010/main" Requires="p14">
          <p:contentPart p14:bwMode="auto" r:id="rId5">
            <p14:nvContentPartPr>
              <p14:cNvPr id="8" name="Pennanteckning 7">
                <a:extLst>
                  <a:ext uri="{FF2B5EF4-FFF2-40B4-BE49-F238E27FC236}">
                    <a16:creationId xmlns:a16="http://schemas.microsoft.com/office/drawing/2014/main" id="{52AD5155-EC40-E34F-9F58-185B8AC9185C}"/>
                  </a:ext>
                </a:extLst>
              </p14:cNvPr>
              <p14:cNvContentPartPr/>
              <p14:nvPr/>
            </p14:nvContentPartPr>
            <p14:xfrm>
              <a:off x="1369960" y="2887340"/>
              <a:ext cx="1854000" cy="416520"/>
            </p14:xfrm>
          </p:contentPart>
        </mc:Choice>
        <mc:Fallback>
          <p:pic>
            <p:nvPicPr>
              <p:cNvPr id="8" name="Pennanteckning 7">
                <a:extLst>
                  <a:ext uri="{FF2B5EF4-FFF2-40B4-BE49-F238E27FC236}">
                    <a16:creationId xmlns:a16="http://schemas.microsoft.com/office/drawing/2014/main" id="{52AD5155-EC40-E34F-9F58-185B8AC9185C}"/>
                  </a:ext>
                </a:extLst>
              </p:cNvPr>
              <p:cNvPicPr/>
              <p:nvPr/>
            </p:nvPicPr>
            <p:blipFill>
              <a:blip r:embed="rId6"/>
              <a:stretch>
                <a:fillRect/>
              </a:stretch>
            </p:blipFill>
            <p:spPr>
              <a:xfrm>
                <a:off x="1352320" y="2851340"/>
                <a:ext cx="1889640" cy="488160"/>
              </a:xfrm>
              <a:prstGeom prst="rect">
                <a:avLst/>
              </a:prstGeom>
            </p:spPr>
          </p:pic>
        </mc:Fallback>
      </mc:AlternateContent>
      <p:sp>
        <p:nvSpPr>
          <p:cNvPr id="9" name="textruta 8">
            <a:extLst>
              <a:ext uri="{FF2B5EF4-FFF2-40B4-BE49-F238E27FC236}">
                <a16:creationId xmlns:a16="http://schemas.microsoft.com/office/drawing/2014/main" id="{B87B999F-6615-3340-B355-12C7102E832B}"/>
              </a:ext>
            </a:extLst>
          </p:cNvPr>
          <p:cNvSpPr txBox="1"/>
          <p:nvPr/>
        </p:nvSpPr>
        <p:spPr>
          <a:xfrm>
            <a:off x="127239" y="177800"/>
            <a:ext cx="5473700" cy="523220"/>
          </a:xfrm>
          <a:prstGeom prst="rect">
            <a:avLst/>
          </a:prstGeom>
          <a:noFill/>
        </p:spPr>
        <p:txBody>
          <a:bodyPr wrap="square" rtlCol="0">
            <a:spAutoFit/>
          </a:bodyPr>
          <a:lstStyle/>
          <a:p>
            <a:pPr algn="ctr"/>
            <a:r>
              <a:rPr lang="en-GB" sz="2800" dirty="0">
                <a:solidFill>
                  <a:schemeClr val="bg1"/>
                </a:solidFill>
              </a:rPr>
              <a:t>Let’s show the result</a:t>
            </a:r>
          </a:p>
        </p:txBody>
      </p:sp>
    </p:spTree>
    <p:extLst>
      <p:ext uri="{BB962C8B-B14F-4D97-AF65-F5344CB8AC3E}">
        <p14:creationId xmlns:p14="http://schemas.microsoft.com/office/powerpoint/2010/main" val="794011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81D8A316-04AD-6D4B-8C62-ED7B7A2F9061}"/>
              </a:ext>
            </a:extLst>
          </p:cNvPr>
          <p:cNvSpPr>
            <a:spLocks noGrp="1"/>
          </p:cNvSpPr>
          <p:nvPr>
            <p:ph type="title"/>
          </p:nvPr>
        </p:nvSpPr>
        <p:spPr/>
        <p:txBody>
          <a:bodyPr/>
          <a:lstStyle/>
          <a:p>
            <a:r>
              <a:rPr lang="en-GB" dirty="0"/>
              <a:t>Let’s make a table with currencies</a:t>
            </a:r>
            <a:br>
              <a:rPr lang="en-GB" dirty="0"/>
            </a:br>
            <a:r>
              <a:rPr lang="en-GB" dirty="0"/>
              <a:t>Note the use of </a:t>
            </a:r>
            <a:r>
              <a:rPr lang="en-GB" dirty="0">
                <a:latin typeface="Courier New" panose="02070309020205020404" pitchFamily="49" charset="0"/>
                <a:cs typeface="Courier New" panose="02070309020205020404" pitchFamily="49" charset="0"/>
              </a:rPr>
              <a:t>map</a:t>
            </a:r>
            <a:r>
              <a:rPr lang="en-GB" dirty="0"/>
              <a:t> to divide and conquer the problem</a:t>
            </a:r>
          </a:p>
        </p:txBody>
      </p:sp>
      <p:sp>
        <p:nvSpPr>
          <p:cNvPr id="3" name="Platshållare för sidfot 2">
            <a:extLst>
              <a:ext uri="{FF2B5EF4-FFF2-40B4-BE49-F238E27FC236}">
                <a16:creationId xmlns:a16="http://schemas.microsoft.com/office/drawing/2014/main" id="{A8AE2816-C819-1846-96BD-9BBA238641A5}"/>
              </a:ext>
            </a:extLst>
          </p:cNvPr>
          <p:cNvSpPr>
            <a:spLocks noGrp="1"/>
          </p:cNvSpPr>
          <p:nvPr>
            <p:ph type="ftr" sz="quarter" idx="10"/>
          </p:nvPr>
        </p:nvSpPr>
        <p:spPr/>
        <p:txBody>
          <a:bodyPr/>
          <a:lstStyle/>
          <a:p>
            <a:pPr algn="r">
              <a:defRPr/>
            </a:pPr>
            <a:r>
              <a:rPr lang="sv-SE">
                <a:solidFill>
                  <a:schemeClr val="bg1">
                    <a:lumMod val="75000"/>
                  </a:schemeClr>
                </a:solidFill>
              </a:rPr>
              <a:t>Per Lundholm</a:t>
            </a:r>
          </a:p>
        </p:txBody>
      </p:sp>
    </p:spTree>
    <p:extLst>
      <p:ext uri="{BB962C8B-B14F-4D97-AF65-F5344CB8AC3E}">
        <p14:creationId xmlns:p14="http://schemas.microsoft.com/office/powerpoint/2010/main" val="266565658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tshållare för sidfot 2">
            <a:extLst>
              <a:ext uri="{FF2B5EF4-FFF2-40B4-BE49-F238E27FC236}">
                <a16:creationId xmlns:a16="http://schemas.microsoft.com/office/drawing/2014/main" id="{3AC3CCE8-A525-644D-B1D7-127B0E4D2995}"/>
              </a:ext>
            </a:extLst>
          </p:cNvPr>
          <p:cNvSpPr>
            <a:spLocks noGrp="1"/>
          </p:cNvSpPr>
          <p:nvPr>
            <p:ph type="ftr" sz="quarter" idx="10"/>
          </p:nvPr>
        </p:nvSpPr>
        <p:spPr/>
        <p:txBody>
          <a:bodyPr/>
          <a:lstStyle/>
          <a:p>
            <a:pPr algn="r">
              <a:defRPr/>
            </a:pPr>
            <a:r>
              <a:rPr lang="sv-SE">
                <a:solidFill>
                  <a:schemeClr val="bg1">
                    <a:lumMod val="75000"/>
                  </a:schemeClr>
                </a:solidFill>
              </a:rPr>
              <a:t>Per Lundholm</a:t>
            </a:r>
          </a:p>
        </p:txBody>
      </p:sp>
      <p:pic>
        <p:nvPicPr>
          <p:cNvPr id="14" name="Bildobjekt 13">
            <a:extLst>
              <a:ext uri="{FF2B5EF4-FFF2-40B4-BE49-F238E27FC236}">
                <a16:creationId xmlns:a16="http://schemas.microsoft.com/office/drawing/2014/main" id="{794530CB-106C-0648-9479-E8571826E8EA}"/>
              </a:ext>
            </a:extLst>
          </p:cNvPr>
          <p:cNvPicPr>
            <a:picLocks noChangeAspect="1"/>
          </p:cNvPicPr>
          <p:nvPr/>
        </p:nvPicPr>
        <p:blipFill>
          <a:blip r:embed="rId2"/>
          <a:stretch>
            <a:fillRect/>
          </a:stretch>
        </p:blipFill>
        <p:spPr>
          <a:xfrm>
            <a:off x="7480299" y="3881430"/>
            <a:ext cx="4546600" cy="2654300"/>
          </a:xfrm>
          <a:prstGeom prst="rect">
            <a:avLst/>
          </a:prstGeom>
        </p:spPr>
      </p:pic>
      <p:pic>
        <p:nvPicPr>
          <p:cNvPr id="4" name="Bildobjekt 3">
            <a:extLst>
              <a:ext uri="{FF2B5EF4-FFF2-40B4-BE49-F238E27FC236}">
                <a16:creationId xmlns:a16="http://schemas.microsoft.com/office/drawing/2014/main" id="{71F955E4-FBD9-1441-B8BC-1F004DE65417}"/>
              </a:ext>
            </a:extLst>
          </p:cNvPr>
          <p:cNvPicPr>
            <a:picLocks noChangeAspect="1"/>
          </p:cNvPicPr>
          <p:nvPr/>
        </p:nvPicPr>
        <p:blipFill>
          <a:blip r:embed="rId3"/>
          <a:stretch>
            <a:fillRect/>
          </a:stretch>
        </p:blipFill>
        <p:spPr>
          <a:xfrm>
            <a:off x="120650" y="101600"/>
            <a:ext cx="2806700" cy="2667000"/>
          </a:xfrm>
          <a:prstGeom prst="rect">
            <a:avLst/>
          </a:prstGeom>
        </p:spPr>
      </p:pic>
      <p:pic>
        <p:nvPicPr>
          <p:cNvPr id="5" name="Bildobjekt 4">
            <a:extLst>
              <a:ext uri="{FF2B5EF4-FFF2-40B4-BE49-F238E27FC236}">
                <a16:creationId xmlns:a16="http://schemas.microsoft.com/office/drawing/2014/main" id="{EB1743FA-C936-DA46-B961-E784740C148C}"/>
              </a:ext>
            </a:extLst>
          </p:cNvPr>
          <p:cNvPicPr>
            <a:picLocks noChangeAspect="1"/>
          </p:cNvPicPr>
          <p:nvPr/>
        </p:nvPicPr>
        <p:blipFill>
          <a:blip r:embed="rId4"/>
          <a:stretch>
            <a:fillRect/>
          </a:stretch>
        </p:blipFill>
        <p:spPr>
          <a:xfrm>
            <a:off x="4876800" y="139700"/>
            <a:ext cx="2235200" cy="1079500"/>
          </a:xfrm>
          <a:prstGeom prst="rect">
            <a:avLst/>
          </a:prstGeom>
        </p:spPr>
      </p:pic>
      <p:grpSp>
        <p:nvGrpSpPr>
          <p:cNvPr id="6" name="Grupp 5">
            <a:extLst>
              <a:ext uri="{FF2B5EF4-FFF2-40B4-BE49-F238E27FC236}">
                <a16:creationId xmlns:a16="http://schemas.microsoft.com/office/drawing/2014/main" id="{5A0D710B-1019-AD45-8056-B97A2849D9AA}"/>
              </a:ext>
            </a:extLst>
          </p:cNvPr>
          <p:cNvGrpSpPr/>
          <p:nvPr/>
        </p:nvGrpSpPr>
        <p:grpSpPr>
          <a:xfrm>
            <a:off x="3035302" y="196850"/>
            <a:ext cx="1638300" cy="747711"/>
            <a:chOff x="5791202" y="523505"/>
            <a:chExt cx="1638300" cy="747711"/>
          </a:xfrm>
        </p:grpSpPr>
        <p:sp>
          <p:nvSpPr>
            <p:cNvPr id="7" name="V-form med huvud 6">
              <a:extLst>
                <a:ext uri="{FF2B5EF4-FFF2-40B4-BE49-F238E27FC236}">
                  <a16:creationId xmlns:a16="http://schemas.microsoft.com/office/drawing/2014/main" id="{F1F09756-E475-654B-A66F-389A030DA0F8}"/>
                </a:ext>
              </a:extLst>
            </p:cNvPr>
            <p:cNvSpPr/>
            <p:nvPr/>
          </p:nvSpPr>
          <p:spPr>
            <a:xfrm>
              <a:off x="5791202" y="523505"/>
              <a:ext cx="1638300" cy="581836"/>
            </a:xfrm>
            <a:prstGeom prst="notched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Blixt 7">
              <a:extLst>
                <a:ext uri="{FF2B5EF4-FFF2-40B4-BE49-F238E27FC236}">
                  <a16:creationId xmlns:a16="http://schemas.microsoft.com/office/drawing/2014/main" id="{C45606DF-1D5C-3147-B113-27491FE4FD67}"/>
                </a:ext>
              </a:extLst>
            </p:cNvPr>
            <p:cNvSpPr/>
            <p:nvPr/>
          </p:nvSpPr>
          <p:spPr>
            <a:xfrm>
              <a:off x="6261100" y="523505"/>
              <a:ext cx="609600" cy="747711"/>
            </a:xfrm>
            <a:prstGeom prst="lightningBol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9" name="Bildobjekt 8">
            <a:extLst>
              <a:ext uri="{FF2B5EF4-FFF2-40B4-BE49-F238E27FC236}">
                <a16:creationId xmlns:a16="http://schemas.microsoft.com/office/drawing/2014/main" id="{B4D24856-9BA6-9A47-886E-776101F381BF}"/>
              </a:ext>
            </a:extLst>
          </p:cNvPr>
          <p:cNvPicPr>
            <a:picLocks noChangeAspect="1"/>
          </p:cNvPicPr>
          <p:nvPr/>
        </p:nvPicPr>
        <p:blipFill rotWithShape="1">
          <a:blip r:embed="rId5"/>
          <a:srcRect r="5419"/>
          <a:stretch/>
        </p:blipFill>
        <p:spPr>
          <a:xfrm>
            <a:off x="7315198" y="0"/>
            <a:ext cx="4876802" cy="3543300"/>
          </a:xfrm>
          <a:prstGeom prst="rect">
            <a:avLst/>
          </a:prstGeom>
        </p:spPr>
      </p:pic>
      <mc:AlternateContent xmlns:mc="http://schemas.openxmlformats.org/markup-compatibility/2006">
        <mc:Choice xmlns:p14="http://schemas.microsoft.com/office/powerpoint/2010/main" Requires="p14">
          <p:contentPart p14:bwMode="auto" r:id="rId6">
            <p14:nvContentPartPr>
              <p14:cNvPr id="10" name="Pennanteckning 9">
                <a:extLst>
                  <a:ext uri="{FF2B5EF4-FFF2-40B4-BE49-F238E27FC236}">
                    <a16:creationId xmlns:a16="http://schemas.microsoft.com/office/drawing/2014/main" id="{FA7162FA-6436-6746-9F8A-DC9A362B2A3B}"/>
                  </a:ext>
                </a:extLst>
              </p14:cNvPr>
              <p14:cNvContentPartPr/>
              <p14:nvPr/>
            </p14:nvContentPartPr>
            <p14:xfrm>
              <a:off x="8472040" y="2908580"/>
              <a:ext cx="2442240" cy="64440"/>
            </p14:xfrm>
          </p:contentPart>
        </mc:Choice>
        <mc:Fallback>
          <p:pic>
            <p:nvPicPr>
              <p:cNvPr id="10" name="Pennanteckning 9">
                <a:extLst>
                  <a:ext uri="{FF2B5EF4-FFF2-40B4-BE49-F238E27FC236}">
                    <a16:creationId xmlns:a16="http://schemas.microsoft.com/office/drawing/2014/main" id="{FA7162FA-6436-6746-9F8A-DC9A362B2A3B}"/>
                  </a:ext>
                </a:extLst>
              </p:cNvPr>
              <p:cNvPicPr/>
              <p:nvPr/>
            </p:nvPicPr>
            <p:blipFill>
              <a:blip r:embed="rId7"/>
              <a:stretch>
                <a:fillRect/>
              </a:stretch>
            </p:blipFill>
            <p:spPr>
              <a:xfrm>
                <a:off x="8454040" y="2872940"/>
                <a:ext cx="2477880" cy="136080"/>
              </a:xfrm>
              <a:prstGeom prst="rect">
                <a:avLst/>
              </a:prstGeom>
            </p:spPr>
          </p:pic>
        </mc:Fallback>
      </mc:AlternateContent>
      <p:grpSp>
        <p:nvGrpSpPr>
          <p:cNvPr id="11" name="Grupp 10">
            <a:extLst>
              <a:ext uri="{FF2B5EF4-FFF2-40B4-BE49-F238E27FC236}">
                <a16:creationId xmlns:a16="http://schemas.microsoft.com/office/drawing/2014/main" id="{D9180FD8-C27B-4041-AB92-0C1BA1CE4926}"/>
              </a:ext>
            </a:extLst>
          </p:cNvPr>
          <p:cNvGrpSpPr/>
          <p:nvPr/>
        </p:nvGrpSpPr>
        <p:grpSpPr>
          <a:xfrm>
            <a:off x="10914280" y="3052295"/>
            <a:ext cx="1137564" cy="982010"/>
            <a:chOff x="8687274" y="1271216"/>
            <a:chExt cx="1137564" cy="982010"/>
          </a:xfrm>
        </p:grpSpPr>
        <p:sp>
          <p:nvSpPr>
            <p:cNvPr id="12" name="V-form med huvud 11">
              <a:extLst>
                <a:ext uri="{FF2B5EF4-FFF2-40B4-BE49-F238E27FC236}">
                  <a16:creationId xmlns:a16="http://schemas.microsoft.com/office/drawing/2014/main" id="{0F3DAE10-49D5-204E-9434-3042C582C517}"/>
                </a:ext>
              </a:extLst>
            </p:cNvPr>
            <p:cNvSpPr/>
            <p:nvPr/>
          </p:nvSpPr>
          <p:spPr>
            <a:xfrm rot="5400000">
              <a:off x="8487187" y="1471303"/>
              <a:ext cx="982010" cy="581836"/>
            </a:xfrm>
            <a:prstGeom prst="notched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Blixt 12">
              <a:extLst>
                <a:ext uri="{FF2B5EF4-FFF2-40B4-BE49-F238E27FC236}">
                  <a16:creationId xmlns:a16="http://schemas.microsoft.com/office/drawing/2014/main" id="{FC6CA17A-FE1B-294B-9531-B171D6AC03BA}"/>
                </a:ext>
              </a:extLst>
            </p:cNvPr>
            <p:cNvSpPr/>
            <p:nvPr/>
          </p:nvSpPr>
          <p:spPr>
            <a:xfrm>
              <a:off x="9215238" y="1311928"/>
              <a:ext cx="609600" cy="747711"/>
            </a:xfrm>
            <a:prstGeom prst="lightningBol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15" name="Bildobjekt 14">
            <a:extLst>
              <a:ext uri="{FF2B5EF4-FFF2-40B4-BE49-F238E27FC236}">
                <a16:creationId xmlns:a16="http://schemas.microsoft.com/office/drawing/2014/main" id="{8D4FFC90-E4A5-5841-B04E-54F15D267B71}"/>
              </a:ext>
            </a:extLst>
          </p:cNvPr>
          <p:cNvPicPr>
            <a:picLocks noChangeAspect="1"/>
          </p:cNvPicPr>
          <p:nvPr/>
        </p:nvPicPr>
        <p:blipFill>
          <a:blip r:embed="rId8"/>
          <a:stretch>
            <a:fillRect/>
          </a:stretch>
        </p:blipFill>
        <p:spPr>
          <a:xfrm>
            <a:off x="133350" y="3543300"/>
            <a:ext cx="5080000" cy="965200"/>
          </a:xfrm>
          <a:prstGeom prst="rect">
            <a:avLst/>
          </a:prstGeom>
        </p:spPr>
      </p:pic>
      <p:grpSp>
        <p:nvGrpSpPr>
          <p:cNvPr id="19" name="Grupp 18">
            <a:extLst>
              <a:ext uri="{FF2B5EF4-FFF2-40B4-BE49-F238E27FC236}">
                <a16:creationId xmlns:a16="http://schemas.microsoft.com/office/drawing/2014/main" id="{BB8C1E13-32F7-2948-8021-337260BE491E}"/>
              </a:ext>
            </a:extLst>
          </p:cNvPr>
          <p:cNvGrpSpPr/>
          <p:nvPr/>
        </p:nvGrpSpPr>
        <p:grpSpPr>
          <a:xfrm>
            <a:off x="5340352" y="3442256"/>
            <a:ext cx="1638300" cy="747711"/>
            <a:chOff x="3854452" y="1633538"/>
            <a:chExt cx="1638300" cy="747711"/>
          </a:xfrm>
        </p:grpSpPr>
        <p:sp>
          <p:nvSpPr>
            <p:cNvPr id="17" name="V-form med huvud 16">
              <a:extLst>
                <a:ext uri="{FF2B5EF4-FFF2-40B4-BE49-F238E27FC236}">
                  <a16:creationId xmlns:a16="http://schemas.microsoft.com/office/drawing/2014/main" id="{25B97636-7C96-C849-95DA-21BA631FDAB6}"/>
                </a:ext>
              </a:extLst>
            </p:cNvPr>
            <p:cNvSpPr/>
            <p:nvPr/>
          </p:nvSpPr>
          <p:spPr>
            <a:xfrm rot="10800000">
              <a:off x="3854452" y="1633538"/>
              <a:ext cx="1638300" cy="581836"/>
            </a:xfrm>
            <a:prstGeom prst="notched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Blixt 17">
              <a:extLst>
                <a:ext uri="{FF2B5EF4-FFF2-40B4-BE49-F238E27FC236}">
                  <a16:creationId xmlns:a16="http://schemas.microsoft.com/office/drawing/2014/main" id="{B1A37018-A80F-C342-988F-C7F2E553479F}"/>
                </a:ext>
              </a:extLst>
            </p:cNvPr>
            <p:cNvSpPr/>
            <p:nvPr/>
          </p:nvSpPr>
          <p:spPr>
            <a:xfrm>
              <a:off x="4324350" y="1633538"/>
              <a:ext cx="609600" cy="747711"/>
            </a:xfrm>
            <a:prstGeom prst="lightningBol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mc:AlternateContent xmlns:mc="http://schemas.openxmlformats.org/markup-compatibility/2006">
        <mc:Choice xmlns:p14="http://schemas.microsoft.com/office/powerpoint/2010/main" Requires="p14">
          <p:contentPart p14:bwMode="auto" r:id="rId9">
            <p14:nvContentPartPr>
              <p14:cNvPr id="20" name="Pennanteckning 19">
                <a:extLst>
                  <a:ext uri="{FF2B5EF4-FFF2-40B4-BE49-F238E27FC236}">
                    <a16:creationId xmlns:a16="http://schemas.microsoft.com/office/drawing/2014/main" id="{2624C97F-842D-7F4B-843E-F387F67F90B3}"/>
                  </a:ext>
                </a:extLst>
              </p14:cNvPr>
              <p14:cNvContentPartPr/>
              <p14:nvPr/>
            </p14:nvContentPartPr>
            <p14:xfrm>
              <a:off x="458080" y="3904340"/>
              <a:ext cx="884880" cy="573120"/>
            </p14:xfrm>
          </p:contentPart>
        </mc:Choice>
        <mc:Fallback>
          <p:pic>
            <p:nvPicPr>
              <p:cNvPr id="20" name="Pennanteckning 19">
                <a:extLst>
                  <a:ext uri="{FF2B5EF4-FFF2-40B4-BE49-F238E27FC236}">
                    <a16:creationId xmlns:a16="http://schemas.microsoft.com/office/drawing/2014/main" id="{2624C97F-842D-7F4B-843E-F387F67F90B3}"/>
                  </a:ext>
                </a:extLst>
              </p:cNvPr>
              <p:cNvPicPr/>
              <p:nvPr/>
            </p:nvPicPr>
            <p:blipFill>
              <a:blip r:embed="rId10"/>
              <a:stretch>
                <a:fillRect/>
              </a:stretch>
            </p:blipFill>
            <p:spPr>
              <a:xfrm>
                <a:off x="449080" y="3895340"/>
                <a:ext cx="902520" cy="590760"/>
              </a:xfrm>
              <a:prstGeom prst="rect">
                <a:avLst/>
              </a:prstGeom>
            </p:spPr>
          </p:pic>
        </mc:Fallback>
      </mc:AlternateContent>
      <p:pic>
        <p:nvPicPr>
          <p:cNvPr id="21" name="Bildobjekt 20">
            <a:extLst>
              <a:ext uri="{FF2B5EF4-FFF2-40B4-BE49-F238E27FC236}">
                <a16:creationId xmlns:a16="http://schemas.microsoft.com/office/drawing/2014/main" id="{37BA03EB-5F1A-5E4D-A099-5531EE13CFD3}"/>
              </a:ext>
            </a:extLst>
          </p:cNvPr>
          <p:cNvPicPr>
            <a:picLocks noChangeAspect="1"/>
          </p:cNvPicPr>
          <p:nvPr/>
        </p:nvPicPr>
        <p:blipFill>
          <a:blip r:embed="rId11"/>
          <a:stretch>
            <a:fillRect/>
          </a:stretch>
        </p:blipFill>
        <p:spPr>
          <a:xfrm>
            <a:off x="133350" y="4733114"/>
            <a:ext cx="6921500" cy="800100"/>
          </a:xfrm>
          <a:prstGeom prst="rect">
            <a:avLst/>
          </a:prstGeom>
        </p:spPr>
      </p:pic>
    </p:spTree>
    <p:extLst>
      <p:ext uri="{BB962C8B-B14F-4D97-AF65-F5344CB8AC3E}">
        <p14:creationId xmlns:p14="http://schemas.microsoft.com/office/powerpoint/2010/main" val="1532401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tshållare för sidfot 2">
            <a:extLst>
              <a:ext uri="{FF2B5EF4-FFF2-40B4-BE49-F238E27FC236}">
                <a16:creationId xmlns:a16="http://schemas.microsoft.com/office/drawing/2014/main" id="{83F10D7A-F6EC-954F-A42C-EF286FA12011}"/>
              </a:ext>
            </a:extLst>
          </p:cNvPr>
          <p:cNvSpPr>
            <a:spLocks noGrp="1"/>
          </p:cNvSpPr>
          <p:nvPr>
            <p:ph type="ftr" sz="quarter" idx="10"/>
          </p:nvPr>
        </p:nvSpPr>
        <p:spPr/>
        <p:txBody>
          <a:bodyPr/>
          <a:lstStyle/>
          <a:p>
            <a:pPr algn="r">
              <a:defRPr/>
            </a:pPr>
            <a:r>
              <a:rPr lang="sv-SE">
                <a:solidFill>
                  <a:schemeClr val="bg1">
                    <a:lumMod val="75000"/>
                  </a:schemeClr>
                </a:solidFill>
              </a:rPr>
              <a:t>Per Lundholm</a:t>
            </a:r>
          </a:p>
        </p:txBody>
      </p:sp>
      <p:pic>
        <p:nvPicPr>
          <p:cNvPr id="4" name="Bildobjekt 3">
            <a:extLst>
              <a:ext uri="{FF2B5EF4-FFF2-40B4-BE49-F238E27FC236}">
                <a16:creationId xmlns:a16="http://schemas.microsoft.com/office/drawing/2014/main" id="{DB8A27AF-3993-F946-AF31-2EE823CDFA7F}"/>
              </a:ext>
            </a:extLst>
          </p:cNvPr>
          <p:cNvPicPr>
            <a:picLocks noChangeAspect="1"/>
          </p:cNvPicPr>
          <p:nvPr/>
        </p:nvPicPr>
        <p:blipFill>
          <a:blip r:embed="rId2"/>
          <a:stretch>
            <a:fillRect/>
          </a:stretch>
        </p:blipFill>
        <p:spPr>
          <a:xfrm>
            <a:off x="203199" y="274630"/>
            <a:ext cx="4546600" cy="2654300"/>
          </a:xfrm>
          <a:prstGeom prst="rect">
            <a:avLst/>
          </a:prstGeom>
        </p:spPr>
      </p:pic>
      <mc:AlternateContent xmlns:mc="http://schemas.openxmlformats.org/markup-compatibility/2006">
        <mc:Choice xmlns:p14="http://schemas.microsoft.com/office/powerpoint/2010/main" Requires="p14">
          <p:contentPart p14:bwMode="auto" r:id="rId3">
            <p14:nvContentPartPr>
              <p14:cNvPr id="5" name="Pennanteckning 4">
                <a:extLst>
                  <a:ext uri="{FF2B5EF4-FFF2-40B4-BE49-F238E27FC236}">
                    <a16:creationId xmlns:a16="http://schemas.microsoft.com/office/drawing/2014/main" id="{C31F5252-403D-DE4A-BD13-4E00BF3EAC34}"/>
                  </a:ext>
                </a:extLst>
              </p14:cNvPr>
              <p14:cNvContentPartPr/>
              <p14:nvPr/>
            </p14:nvContentPartPr>
            <p14:xfrm>
              <a:off x="3264280" y="2651180"/>
              <a:ext cx="1416600" cy="42480"/>
            </p14:xfrm>
          </p:contentPart>
        </mc:Choice>
        <mc:Fallback>
          <p:pic>
            <p:nvPicPr>
              <p:cNvPr id="5" name="Pennanteckning 4">
                <a:extLst>
                  <a:ext uri="{FF2B5EF4-FFF2-40B4-BE49-F238E27FC236}">
                    <a16:creationId xmlns:a16="http://schemas.microsoft.com/office/drawing/2014/main" id="{C31F5252-403D-DE4A-BD13-4E00BF3EAC34}"/>
                  </a:ext>
                </a:extLst>
              </p:cNvPr>
              <p:cNvPicPr/>
              <p:nvPr/>
            </p:nvPicPr>
            <p:blipFill>
              <a:blip r:embed="rId4"/>
              <a:stretch>
                <a:fillRect/>
              </a:stretch>
            </p:blipFill>
            <p:spPr>
              <a:xfrm>
                <a:off x="3255280" y="2642540"/>
                <a:ext cx="1434240" cy="60120"/>
              </a:xfrm>
              <a:prstGeom prst="rect">
                <a:avLst/>
              </a:prstGeom>
            </p:spPr>
          </p:pic>
        </mc:Fallback>
      </mc:AlternateContent>
      <p:grpSp>
        <p:nvGrpSpPr>
          <p:cNvPr id="6" name="Grupp 5">
            <a:extLst>
              <a:ext uri="{FF2B5EF4-FFF2-40B4-BE49-F238E27FC236}">
                <a16:creationId xmlns:a16="http://schemas.microsoft.com/office/drawing/2014/main" id="{8C3B5923-31CB-C544-B1CA-2A5B0E15C28F}"/>
              </a:ext>
            </a:extLst>
          </p:cNvPr>
          <p:cNvGrpSpPr/>
          <p:nvPr/>
        </p:nvGrpSpPr>
        <p:grpSpPr>
          <a:xfrm>
            <a:off x="5689599" y="1227923"/>
            <a:ext cx="1638300" cy="747711"/>
            <a:chOff x="5791202" y="523505"/>
            <a:chExt cx="1638300" cy="747711"/>
          </a:xfrm>
        </p:grpSpPr>
        <p:sp>
          <p:nvSpPr>
            <p:cNvPr id="7" name="V-form med huvud 6">
              <a:extLst>
                <a:ext uri="{FF2B5EF4-FFF2-40B4-BE49-F238E27FC236}">
                  <a16:creationId xmlns:a16="http://schemas.microsoft.com/office/drawing/2014/main" id="{CA00F6B0-FC0F-E14A-9CB6-CE4ED47628FF}"/>
                </a:ext>
              </a:extLst>
            </p:cNvPr>
            <p:cNvSpPr/>
            <p:nvPr/>
          </p:nvSpPr>
          <p:spPr>
            <a:xfrm>
              <a:off x="5791202" y="523505"/>
              <a:ext cx="1638300" cy="581836"/>
            </a:xfrm>
            <a:prstGeom prst="notched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Blixt 7">
              <a:extLst>
                <a:ext uri="{FF2B5EF4-FFF2-40B4-BE49-F238E27FC236}">
                  <a16:creationId xmlns:a16="http://schemas.microsoft.com/office/drawing/2014/main" id="{02A20AC2-97C9-C94C-848B-A004BE8B489B}"/>
                </a:ext>
              </a:extLst>
            </p:cNvPr>
            <p:cNvSpPr/>
            <p:nvPr/>
          </p:nvSpPr>
          <p:spPr>
            <a:xfrm>
              <a:off x="6261100" y="523505"/>
              <a:ext cx="609600" cy="747711"/>
            </a:xfrm>
            <a:prstGeom prst="lightningBol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9" name="Bildobjekt 8">
            <a:extLst>
              <a:ext uri="{FF2B5EF4-FFF2-40B4-BE49-F238E27FC236}">
                <a16:creationId xmlns:a16="http://schemas.microsoft.com/office/drawing/2014/main" id="{0313C335-9879-894D-85F9-792B6010BC19}"/>
              </a:ext>
            </a:extLst>
          </p:cNvPr>
          <p:cNvPicPr>
            <a:picLocks noChangeAspect="1"/>
          </p:cNvPicPr>
          <p:nvPr/>
        </p:nvPicPr>
        <p:blipFill>
          <a:blip r:embed="rId5"/>
          <a:stretch>
            <a:fillRect/>
          </a:stretch>
        </p:blipFill>
        <p:spPr>
          <a:xfrm>
            <a:off x="8267700" y="388929"/>
            <a:ext cx="3073400" cy="2425700"/>
          </a:xfrm>
          <a:prstGeom prst="rect">
            <a:avLst/>
          </a:prstGeom>
        </p:spPr>
      </p:pic>
      <p:pic>
        <p:nvPicPr>
          <p:cNvPr id="10" name="Bildobjekt 9">
            <a:extLst>
              <a:ext uri="{FF2B5EF4-FFF2-40B4-BE49-F238E27FC236}">
                <a16:creationId xmlns:a16="http://schemas.microsoft.com/office/drawing/2014/main" id="{5A144EEE-573B-5742-B916-D6463DD6B576}"/>
              </a:ext>
            </a:extLst>
          </p:cNvPr>
          <p:cNvPicPr>
            <a:picLocks noChangeAspect="1"/>
          </p:cNvPicPr>
          <p:nvPr/>
        </p:nvPicPr>
        <p:blipFill>
          <a:blip r:embed="rId6"/>
          <a:stretch>
            <a:fillRect/>
          </a:stretch>
        </p:blipFill>
        <p:spPr>
          <a:xfrm>
            <a:off x="6508749" y="3237420"/>
            <a:ext cx="2806700" cy="2667000"/>
          </a:xfrm>
          <a:prstGeom prst="rect">
            <a:avLst/>
          </a:prstGeom>
        </p:spPr>
      </p:pic>
      <p:sp>
        <p:nvSpPr>
          <p:cNvPr id="11" name="Svängd 10">
            <a:extLst>
              <a:ext uri="{FF2B5EF4-FFF2-40B4-BE49-F238E27FC236}">
                <a16:creationId xmlns:a16="http://schemas.microsoft.com/office/drawing/2014/main" id="{12EF05BB-BB7A-F741-96D6-8E6B0C0F477C}"/>
              </a:ext>
            </a:extLst>
          </p:cNvPr>
          <p:cNvSpPr/>
          <p:nvPr/>
        </p:nvSpPr>
        <p:spPr>
          <a:xfrm rot="10800000">
            <a:off x="9461500" y="3388782"/>
            <a:ext cx="1511300" cy="1309179"/>
          </a:xfrm>
          <a:prstGeom prst="ben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pic>
        <p:nvPicPr>
          <p:cNvPr id="12" name="Bildobjekt 11">
            <a:extLst>
              <a:ext uri="{FF2B5EF4-FFF2-40B4-BE49-F238E27FC236}">
                <a16:creationId xmlns:a16="http://schemas.microsoft.com/office/drawing/2014/main" id="{CEA78216-AE83-484D-8F86-D5A87B8B99C2}"/>
              </a:ext>
            </a:extLst>
          </p:cNvPr>
          <p:cNvPicPr>
            <a:picLocks noChangeAspect="1"/>
          </p:cNvPicPr>
          <p:nvPr/>
        </p:nvPicPr>
        <p:blipFill>
          <a:blip r:embed="rId7"/>
          <a:stretch>
            <a:fillRect/>
          </a:stretch>
        </p:blipFill>
        <p:spPr>
          <a:xfrm>
            <a:off x="92075" y="3982236"/>
            <a:ext cx="6197600" cy="2832100"/>
          </a:xfrm>
          <a:prstGeom prst="rect">
            <a:avLst/>
          </a:prstGeom>
        </p:spPr>
      </p:pic>
    </p:spTree>
    <p:extLst>
      <p:ext uri="{BB962C8B-B14F-4D97-AF65-F5344CB8AC3E}">
        <p14:creationId xmlns:p14="http://schemas.microsoft.com/office/powerpoint/2010/main" val="3261962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latshållare för text 4">
            <a:extLst>
              <a:ext uri="{FF2B5EF4-FFF2-40B4-BE49-F238E27FC236}">
                <a16:creationId xmlns:a16="http://schemas.microsoft.com/office/drawing/2014/main" id="{C27F3D39-A384-7648-9A8B-B1CF0BFCC815}"/>
              </a:ext>
            </a:extLst>
          </p:cNvPr>
          <p:cNvSpPr>
            <a:spLocks noGrp="1"/>
          </p:cNvSpPr>
          <p:nvPr>
            <p:ph type="body" sz="quarter" idx="10"/>
          </p:nvPr>
        </p:nvSpPr>
        <p:spPr/>
        <p:txBody>
          <a:bodyPr/>
          <a:lstStyle/>
          <a:p>
            <a:r>
              <a:rPr lang="en-GB" dirty="0"/>
              <a:t>We will continue after this message from the HTML world.</a:t>
            </a:r>
          </a:p>
        </p:txBody>
      </p:sp>
      <p:sp>
        <p:nvSpPr>
          <p:cNvPr id="4" name="Rubrik 3">
            <a:extLst>
              <a:ext uri="{FF2B5EF4-FFF2-40B4-BE49-F238E27FC236}">
                <a16:creationId xmlns:a16="http://schemas.microsoft.com/office/drawing/2014/main" id="{1568FEA3-580F-A243-BE95-7CEE75F668D3}"/>
              </a:ext>
            </a:extLst>
          </p:cNvPr>
          <p:cNvSpPr>
            <a:spLocks noGrp="1"/>
          </p:cNvSpPr>
          <p:nvPr>
            <p:ph type="title"/>
          </p:nvPr>
        </p:nvSpPr>
        <p:spPr/>
        <p:txBody>
          <a:bodyPr>
            <a:normAutofit fontScale="90000"/>
          </a:bodyPr>
          <a:lstStyle/>
          <a:p>
            <a:r>
              <a:rPr lang="en-GB" dirty="0"/>
              <a:t>Please stand by </a:t>
            </a:r>
          </a:p>
        </p:txBody>
      </p:sp>
      <p:sp>
        <p:nvSpPr>
          <p:cNvPr id="3" name="Platshållare för sidfot 2">
            <a:extLst>
              <a:ext uri="{FF2B5EF4-FFF2-40B4-BE49-F238E27FC236}">
                <a16:creationId xmlns:a16="http://schemas.microsoft.com/office/drawing/2014/main" id="{78DEBE24-E29E-1647-AC35-EA002D328E6F}"/>
              </a:ext>
            </a:extLst>
          </p:cNvPr>
          <p:cNvSpPr>
            <a:spLocks noGrp="1"/>
          </p:cNvSpPr>
          <p:nvPr>
            <p:ph type="ftr" sz="quarter" idx="11"/>
          </p:nvPr>
        </p:nvSpPr>
        <p:spPr/>
        <p:txBody>
          <a:bodyPr/>
          <a:lstStyle/>
          <a:p>
            <a:pPr algn="r">
              <a:defRPr/>
            </a:pPr>
            <a:r>
              <a:rPr lang="sv-SE">
                <a:solidFill>
                  <a:schemeClr val="bg1">
                    <a:lumMod val="75000"/>
                  </a:schemeClr>
                </a:solidFill>
              </a:rPr>
              <a:t>Per Lundholm</a:t>
            </a:r>
          </a:p>
        </p:txBody>
      </p:sp>
    </p:spTree>
    <p:extLst>
      <p:ext uri="{BB962C8B-B14F-4D97-AF65-F5344CB8AC3E}">
        <p14:creationId xmlns:p14="http://schemas.microsoft.com/office/powerpoint/2010/main" val="282817389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latshållare för text 5">
            <a:extLst>
              <a:ext uri="{FF2B5EF4-FFF2-40B4-BE49-F238E27FC236}">
                <a16:creationId xmlns:a16="http://schemas.microsoft.com/office/drawing/2014/main" id="{A4109492-28B0-474F-9DDC-E1F53B885821}"/>
              </a:ext>
            </a:extLst>
          </p:cNvPr>
          <p:cNvSpPr>
            <a:spLocks noGrp="1"/>
          </p:cNvSpPr>
          <p:nvPr>
            <p:ph type="body" sz="quarter" idx="10"/>
          </p:nvPr>
        </p:nvSpPr>
        <p:spPr/>
        <p:txBody>
          <a:bodyPr/>
          <a:lstStyle/>
          <a:p>
            <a:r>
              <a:rPr lang="en-GB" dirty="0"/>
              <a:t>Place the Elm program in a tag</a:t>
            </a:r>
          </a:p>
          <a:p>
            <a:r>
              <a:rPr lang="en-GB" dirty="0"/>
              <a:t>Strategy for replacing legacy UI</a:t>
            </a:r>
          </a:p>
        </p:txBody>
      </p:sp>
      <p:sp>
        <p:nvSpPr>
          <p:cNvPr id="5" name="Rubrik 4">
            <a:extLst>
              <a:ext uri="{FF2B5EF4-FFF2-40B4-BE49-F238E27FC236}">
                <a16:creationId xmlns:a16="http://schemas.microsoft.com/office/drawing/2014/main" id="{C4938324-00B4-F343-8319-006B843945DB}"/>
              </a:ext>
            </a:extLst>
          </p:cNvPr>
          <p:cNvSpPr>
            <a:spLocks noGrp="1"/>
          </p:cNvSpPr>
          <p:nvPr>
            <p:ph type="title"/>
          </p:nvPr>
        </p:nvSpPr>
        <p:spPr/>
        <p:txBody>
          <a:bodyPr>
            <a:normAutofit fontScale="90000"/>
          </a:bodyPr>
          <a:lstStyle/>
          <a:p>
            <a:r>
              <a:rPr lang="en-GB" dirty="0"/>
              <a:t>Place on page</a:t>
            </a:r>
          </a:p>
        </p:txBody>
      </p:sp>
      <p:sp>
        <p:nvSpPr>
          <p:cNvPr id="7" name="Platshållare för bild 6">
            <a:extLst>
              <a:ext uri="{FF2B5EF4-FFF2-40B4-BE49-F238E27FC236}">
                <a16:creationId xmlns:a16="http://schemas.microsoft.com/office/drawing/2014/main" id="{B716CE12-7ECC-164B-B23A-34DF16D3CDCF}"/>
              </a:ext>
            </a:extLst>
          </p:cNvPr>
          <p:cNvSpPr>
            <a:spLocks noGrp="1"/>
          </p:cNvSpPr>
          <p:nvPr>
            <p:ph type="pic" sz="quarter" idx="11"/>
          </p:nvPr>
        </p:nvSpPr>
        <p:spPr/>
      </p:sp>
      <p:sp>
        <p:nvSpPr>
          <p:cNvPr id="3" name="Platshållare för sidfot 2">
            <a:extLst>
              <a:ext uri="{FF2B5EF4-FFF2-40B4-BE49-F238E27FC236}">
                <a16:creationId xmlns:a16="http://schemas.microsoft.com/office/drawing/2014/main" id="{3A7C055D-A10B-314A-8D4C-55C435175B01}"/>
              </a:ext>
            </a:extLst>
          </p:cNvPr>
          <p:cNvSpPr>
            <a:spLocks noGrp="1"/>
          </p:cNvSpPr>
          <p:nvPr>
            <p:ph type="ftr" sz="quarter" idx="12"/>
          </p:nvPr>
        </p:nvSpPr>
        <p:spPr/>
        <p:txBody>
          <a:bodyPr/>
          <a:lstStyle/>
          <a:p>
            <a:pPr algn="r">
              <a:defRPr/>
            </a:pPr>
            <a:r>
              <a:rPr lang="sv-SE">
                <a:solidFill>
                  <a:schemeClr val="bg1">
                    <a:lumMod val="75000"/>
                  </a:schemeClr>
                </a:solidFill>
              </a:rPr>
              <a:t>Per Lundholm</a:t>
            </a:r>
          </a:p>
        </p:txBody>
      </p:sp>
      <p:pic>
        <p:nvPicPr>
          <p:cNvPr id="9" name="Bildobjekt 8">
            <a:extLst>
              <a:ext uri="{FF2B5EF4-FFF2-40B4-BE49-F238E27FC236}">
                <a16:creationId xmlns:a16="http://schemas.microsoft.com/office/drawing/2014/main" id="{301D6A58-3FD0-DD47-BF40-388F79D8EB44}"/>
              </a:ext>
            </a:extLst>
          </p:cNvPr>
          <p:cNvPicPr>
            <a:picLocks noChangeAspect="1"/>
          </p:cNvPicPr>
          <p:nvPr/>
        </p:nvPicPr>
        <p:blipFill rotWithShape="1">
          <a:blip r:embed="rId3"/>
          <a:srcRect l="11407" t="6054" r="766" b="11845"/>
          <a:stretch/>
        </p:blipFill>
        <p:spPr>
          <a:xfrm>
            <a:off x="6367462" y="0"/>
            <a:ext cx="5824538" cy="7061200"/>
          </a:xfrm>
          <a:prstGeom prst="rect">
            <a:avLst/>
          </a:prstGeom>
        </p:spPr>
      </p:pic>
    </p:spTree>
    <p:extLst>
      <p:ext uri="{BB962C8B-B14F-4D97-AF65-F5344CB8AC3E}">
        <p14:creationId xmlns:p14="http://schemas.microsoft.com/office/powerpoint/2010/main" val="353508962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latshållare för sidfot 4">
            <a:extLst>
              <a:ext uri="{FF2B5EF4-FFF2-40B4-BE49-F238E27FC236}">
                <a16:creationId xmlns:a16="http://schemas.microsoft.com/office/drawing/2014/main" id="{BB67E4EF-8874-024C-963F-894AE6E3392C}"/>
              </a:ext>
            </a:extLst>
          </p:cNvPr>
          <p:cNvSpPr>
            <a:spLocks noGrp="1"/>
          </p:cNvSpPr>
          <p:nvPr>
            <p:ph type="ftr" sz="quarter" idx="10"/>
          </p:nvPr>
        </p:nvSpPr>
        <p:spPr/>
        <p:txBody>
          <a:bodyPr/>
          <a:lstStyle/>
          <a:p>
            <a:pPr algn="r">
              <a:defRPr/>
            </a:pPr>
            <a:r>
              <a:rPr lang="sv-SE">
                <a:solidFill>
                  <a:schemeClr val="bg1">
                    <a:lumMod val="75000"/>
                  </a:schemeClr>
                </a:solidFill>
              </a:rPr>
              <a:t>Per Lundholm</a:t>
            </a:r>
          </a:p>
        </p:txBody>
      </p:sp>
      <p:pic>
        <p:nvPicPr>
          <p:cNvPr id="8" name="Bildobjekt 7">
            <a:extLst>
              <a:ext uri="{FF2B5EF4-FFF2-40B4-BE49-F238E27FC236}">
                <a16:creationId xmlns:a16="http://schemas.microsoft.com/office/drawing/2014/main" id="{0B3B628D-1B5C-A14D-8747-9BFDFA612283}"/>
              </a:ext>
            </a:extLst>
          </p:cNvPr>
          <p:cNvPicPr>
            <a:picLocks noChangeAspect="1"/>
          </p:cNvPicPr>
          <p:nvPr/>
        </p:nvPicPr>
        <p:blipFill>
          <a:blip r:embed="rId2"/>
          <a:stretch>
            <a:fillRect/>
          </a:stretch>
        </p:blipFill>
        <p:spPr>
          <a:xfrm>
            <a:off x="152399" y="736600"/>
            <a:ext cx="11120967" cy="469900"/>
          </a:xfrm>
          <a:prstGeom prst="rect">
            <a:avLst/>
          </a:prstGeom>
        </p:spPr>
      </p:pic>
      <p:sp>
        <p:nvSpPr>
          <p:cNvPr id="10" name="textruta 9">
            <a:extLst>
              <a:ext uri="{FF2B5EF4-FFF2-40B4-BE49-F238E27FC236}">
                <a16:creationId xmlns:a16="http://schemas.microsoft.com/office/drawing/2014/main" id="{219F9780-B1AF-FD4C-A4A0-A3A8979BA225}"/>
              </a:ext>
            </a:extLst>
          </p:cNvPr>
          <p:cNvSpPr txBox="1"/>
          <p:nvPr/>
        </p:nvSpPr>
        <p:spPr>
          <a:xfrm>
            <a:off x="4902200" y="1346200"/>
            <a:ext cx="6108700" cy="400110"/>
          </a:xfrm>
          <a:prstGeom prst="rect">
            <a:avLst/>
          </a:prstGeom>
          <a:noFill/>
        </p:spPr>
        <p:txBody>
          <a:bodyPr wrap="square" rtlCol="0">
            <a:spAutoFit/>
          </a:bodyPr>
          <a:lstStyle/>
          <a:p>
            <a:r>
              <a:rPr lang="en-GB" sz="2000" dirty="0">
                <a:solidFill>
                  <a:schemeClr val="bg1"/>
                </a:solidFill>
                <a:latin typeface="Courier New" panose="02070309020205020404" pitchFamily="49" charset="0"/>
                <a:cs typeface="Courier New" panose="02070309020205020404" pitchFamily="49" charset="0"/>
              </a:rPr>
              <a:t>elm make </a:t>
            </a:r>
            <a:r>
              <a:rPr lang="sv-SE" sz="2000" dirty="0" err="1">
                <a:solidFill>
                  <a:schemeClr val="bg1"/>
                </a:solidFill>
                <a:latin typeface="Courier New" panose="02070309020205020404" pitchFamily="49" charset="0"/>
                <a:cs typeface="Courier New" panose="02070309020205020404" pitchFamily="49" charset="0"/>
              </a:rPr>
              <a:t>src</a:t>
            </a:r>
            <a:r>
              <a:rPr lang="sv-SE" sz="2000" dirty="0">
                <a:solidFill>
                  <a:schemeClr val="bg1"/>
                </a:solidFill>
                <a:latin typeface="Courier New" panose="02070309020205020404" pitchFamily="49" charset="0"/>
                <a:cs typeface="Courier New" panose="02070309020205020404" pitchFamily="49" charset="0"/>
              </a:rPr>
              <a:t>/</a:t>
            </a:r>
            <a:r>
              <a:rPr lang="sv-SE" sz="2000" dirty="0" err="1">
                <a:solidFill>
                  <a:schemeClr val="bg1"/>
                </a:solidFill>
                <a:latin typeface="Courier New" panose="02070309020205020404" pitchFamily="49" charset="0"/>
                <a:cs typeface="Courier New" panose="02070309020205020404" pitchFamily="49" charset="0"/>
              </a:rPr>
              <a:t>Clock.elm</a:t>
            </a:r>
            <a:r>
              <a:rPr lang="sv-SE" sz="2000" dirty="0">
                <a:solidFill>
                  <a:schemeClr val="bg1"/>
                </a:solidFill>
                <a:latin typeface="Courier New" panose="02070309020205020404" pitchFamily="49" charset="0"/>
                <a:cs typeface="Courier New" panose="02070309020205020404" pitchFamily="49" charset="0"/>
              </a:rPr>
              <a:t> --output=</a:t>
            </a:r>
            <a:r>
              <a:rPr lang="sv-SE" sz="2000" dirty="0" err="1">
                <a:solidFill>
                  <a:schemeClr val="bg1"/>
                </a:solidFill>
                <a:latin typeface="Courier New" panose="02070309020205020404" pitchFamily="49" charset="0"/>
                <a:cs typeface="Courier New" panose="02070309020205020404" pitchFamily="49" charset="0"/>
              </a:rPr>
              <a:t>elm.js</a:t>
            </a:r>
            <a:endParaRPr lang="en-GB" sz="2000" dirty="0">
              <a:solidFill>
                <a:schemeClr val="bg1"/>
              </a:solidFill>
              <a:latin typeface="Courier New" panose="02070309020205020404" pitchFamily="49" charset="0"/>
              <a:cs typeface="Courier New" panose="02070309020205020404" pitchFamily="49" charset="0"/>
            </a:endParaRPr>
          </a:p>
        </p:txBody>
      </p:sp>
      <p:pic>
        <p:nvPicPr>
          <p:cNvPr id="11" name="Bildobjekt 10">
            <a:extLst>
              <a:ext uri="{FF2B5EF4-FFF2-40B4-BE49-F238E27FC236}">
                <a16:creationId xmlns:a16="http://schemas.microsoft.com/office/drawing/2014/main" id="{4AB813C6-2B4F-1C47-9376-4A4787B4DAEF}"/>
              </a:ext>
            </a:extLst>
          </p:cNvPr>
          <p:cNvPicPr>
            <a:picLocks noChangeAspect="1"/>
          </p:cNvPicPr>
          <p:nvPr/>
        </p:nvPicPr>
        <p:blipFill>
          <a:blip r:embed="rId3"/>
          <a:stretch>
            <a:fillRect/>
          </a:stretch>
        </p:blipFill>
        <p:spPr>
          <a:xfrm>
            <a:off x="152399" y="2298700"/>
            <a:ext cx="3058160" cy="546100"/>
          </a:xfrm>
          <a:prstGeom prst="rect">
            <a:avLst/>
          </a:prstGeom>
        </p:spPr>
      </p:pic>
      <p:pic>
        <p:nvPicPr>
          <p:cNvPr id="12" name="Bildobjekt 11">
            <a:extLst>
              <a:ext uri="{FF2B5EF4-FFF2-40B4-BE49-F238E27FC236}">
                <a16:creationId xmlns:a16="http://schemas.microsoft.com/office/drawing/2014/main" id="{50051C8C-E517-7047-AAE1-C5CDFAC84625}"/>
              </a:ext>
            </a:extLst>
          </p:cNvPr>
          <p:cNvPicPr>
            <a:picLocks noChangeAspect="1"/>
          </p:cNvPicPr>
          <p:nvPr/>
        </p:nvPicPr>
        <p:blipFill>
          <a:blip r:embed="rId4"/>
          <a:stretch>
            <a:fillRect/>
          </a:stretch>
        </p:blipFill>
        <p:spPr>
          <a:xfrm>
            <a:off x="152399" y="3898900"/>
            <a:ext cx="7837040" cy="1612900"/>
          </a:xfrm>
          <a:prstGeom prst="rect">
            <a:avLst/>
          </a:prstGeom>
        </p:spPr>
      </p:pic>
    </p:spTree>
    <p:extLst>
      <p:ext uri="{BB962C8B-B14F-4D97-AF65-F5344CB8AC3E}">
        <p14:creationId xmlns:p14="http://schemas.microsoft.com/office/powerpoint/2010/main" val="3067785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text 1">
            <a:extLst>
              <a:ext uri="{FF2B5EF4-FFF2-40B4-BE49-F238E27FC236}">
                <a16:creationId xmlns:a16="http://schemas.microsoft.com/office/drawing/2014/main" id="{18E73DEC-16BD-AA45-ABFE-CF7D78C33D7A}"/>
              </a:ext>
            </a:extLst>
          </p:cNvPr>
          <p:cNvSpPr>
            <a:spLocks noGrp="1"/>
          </p:cNvSpPr>
          <p:nvPr>
            <p:ph type="body" sz="quarter" idx="10"/>
          </p:nvPr>
        </p:nvSpPr>
        <p:spPr>
          <a:xfrm>
            <a:off x="461435" y="2902772"/>
            <a:ext cx="5634566" cy="2192077"/>
          </a:xfrm>
          <a:prstGeom prst="rect">
            <a:avLst/>
          </a:prstGeom>
        </p:spPr>
        <p:txBody>
          <a:bodyPr>
            <a:normAutofit/>
          </a:bodyPr>
          <a:lstStyle/>
          <a:p>
            <a:r>
              <a:rPr lang="en-GB" dirty="0"/>
              <a:t>Ask me about Elm</a:t>
            </a:r>
          </a:p>
        </p:txBody>
      </p:sp>
      <p:sp>
        <p:nvSpPr>
          <p:cNvPr id="3" name="Rubrik 2">
            <a:extLst>
              <a:ext uri="{FF2B5EF4-FFF2-40B4-BE49-F238E27FC236}">
                <a16:creationId xmlns:a16="http://schemas.microsoft.com/office/drawing/2014/main" id="{112EFEE5-FA16-4C4B-832D-712FD9B4EEE9}"/>
              </a:ext>
            </a:extLst>
          </p:cNvPr>
          <p:cNvSpPr>
            <a:spLocks noGrp="1"/>
          </p:cNvSpPr>
          <p:nvPr>
            <p:ph type="title"/>
          </p:nvPr>
        </p:nvSpPr>
        <p:spPr>
          <a:xfrm>
            <a:off x="461436" y="2116666"/>
            <a:ext cx="5634566" cy="660400"/>
          </a:xfrm>
          <a:prstGeom prst="rect">
            <a:avLst/>
          </a:prstGeom>
        </p:spPr>
        <p:txBody>
          <a:bodyPr anchor="ctr">
            <a:normAutofit/>
          </a:bodyPr>
          <a:lstStyle/>
          <a:p>
            <a:r>
              <a:rPr lang="en-GB" sz="4100" dirty="0"/>
              <a:t>Thank you!</a:t>
            </a:r>
          </a:p>
        </p:txBody>
      </p:sp>
      <p:pic>
        <p:nvPicPr>
          <p:cNvPr id="7" name="Platshållare för bild 6" descr="En bild som visar person, man, håller, stående&#10;&#10;Automatiskt genererad beskrivning">
            <a:extLst>
              <a:ext uri="{FF2B5EF4-FFF2-40B4-BE49-F238E27FC236}">
                <a16:creationId xmlns:a16="http://schemas.microsoft.com/office/drawing/2014/main" id="{14B377DA-C8A8-BA4E-B7D2-6BAC71C01AA3}"/>
              </a:ext>
            </a:extLst>
          </p:cNvPr>
          <p:cNvPicPr>
            <a:picLocks noGrp="1" noChangeAspect="1"/>
          </p:cNvPicPr>
          <p:nvPr>
            <p:ph type="pic" sz="quarter" idx="11"/>
          </p:nvPr>
        </p:nvPicPr>
        <p:blipFill rotWithShape="1">
          <a:blip r:embed="rId2"/>
          <a:srcRect r="1" b="25890"/>
          <a:stretch/>
        </p:blipFill>
        <p:spPr>
          <a:xfrm>
            <a:off x="6316663" y="10"/>
            <a:ext cx="5875337" cy="6857990"/>
          </a:xfrm>
          <a:prstGeom prst="rect">
            <a:avLst/>
          </a:prstGeom>
          <a:noFill/>
        </p:spPr>
      </p:pic>
      <p:sp>
        <p:nvSpPr>
          <p:cNvPr id="5" name="Platshållare för sidfot 4">
            <a:extLst>
              <a:ext uri="{FF2B5EF4-FFF2-40B4-BE49-F238E27FC236}">
                <a16:creationId xmlns:a16="http://schemas.microsoft.com/office/drawing/2014/main" id="{A34F8C5F-C443-E243-911E-17EAAB954200}"/>
              </a:ext>
            </a:extLst>
          </p:cNvPr>
          <p:cNvSpPr>
            <a:spLocks noGrp="1"/>
          </p:cNvSpPr>
          <p:nvPr>
            <p:ph type="ftr" sz="quarter" idx="12"/>
          </p:nvPr>
        </p:nvSpPr>
        <p:spPr>
          <a:xfrm>
            <a:off x="7637160" y="6327211"/>
            <a:ext cx="4114800" cy="365125"/>
          </a:xfrm>
          <a:prstGeom prst="rect">
            <a:avLst/>
          </a:prstGeom>
        </p:spPr>
        <p:txBody>
          <a:bodyPr anchor="ctr">
            <a:normAutofit/>
          </a:bodyPr>
          <a:lstStyle/>
          <a:p>
            <a:pPr algn="r">
              <a:lnSpc>
                <a:spcPct val="90000"/>
              </a:lnSpc>
              <a:spcAft>
                <a:spcPts val="600"/>
              </a:spcAft>
              <a:defRPr/>
            </a:pPr>
            <a:r>
              <a:rPr lang="sv-SE" sz="1900">
                <a:solidFill>
                  <a:schemeClr val="bg1">
                    <a:lumMod val="75000"/>
                  </a:schemeClr>
                </a:solidFill>
              </a:rPr>
              <a:t>Per Lundholm</a:t>
            </a:r>
          </a:p>
        </p:txBody>
      </p:sp>
      <p:sp>
        <p:nvSpPr>
          <p:cNvPr id="4" name="textruta 3">
            <a:extLst>
              <a:ext uri="{FF2B5EF4-FFF2-40B4-BE49-F238E27FC236}">
                <a16:creationId xmlns:a16="http://schemas.microsoft.com/office/drawing/2014/main" id="{28FD7448-1A52-7847-BA5E-39273578B072}"/>
              </a:ext>
            </a:extLst>
          </p:cNvPr>
          <p:cNvSpPr txBox="1"/>
          <p:nvPr/>
        </p:nvSpPr>
        <p:spPr>
          <a:xfrm>
            <a:off x="461435" y="4203700"/>
            <a:ext cx="4948765" cy="369332"/>
          </a:xfrm>
          <a:prstGeom prst="rect">
            <a:avLst/>
          </a:prstGeom>
          <a:noFill/>
        </p:spPr>
        <p:txBody>
          <a:bodyPr wrap="square" rtlCol="0">
            <a:spAutoFit/>
          </a:bodyPr>
          <a:lstStyle/>
          <a:p>
            <a:r>
              <a:rPr lang="sv-SE" dirty="0">
                <a:solidFill>
                  <a:schemeClr val="bg1"/>
                </a:solidFill>
                <a:hlinkClick r:id="rId3">
                  <a:extLst>
                    <a:ext uri="{A12FA001-AC4F-418D-AE19-62706E023703}">
                      <ahyp:hlinkClr xmlns:ahyp="http://schemas.microsoft.com/office/drawing/2018/hyperlinkcolor" val="tx"/>
                    </a:ext>
                  </a:extLst>
                </a:hlinkClick>
              </a:rPr>
              <a:t>https://github.com/perty/elm-currency-adder</a:t>
            </a:r>
            <a:endParaRPr lang="en-GB" dirty="0">
              <a:solidFill>
                <a:schemeClr val="bg1"/>
              </a:solidFill>
            </a:endParaRPr>
          </a:p>
        </p:txBody>
      </p:sp>
    </p:spTree>
    <p:extLst>
      <p:ext uri="{BB962C8B-B14F-4D97-AF65-F5344CB8AC3E}">
        <p14:creationId xmlns:p14="http://schemas.microsoft.com/office/powerpoint/2010/main" val="352323796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65A5EDAA-DD5B-E44E-876E-18E22ECB766C}"/>
              </a:ext>
            </a:extLst>
          </p:cNvPr>
          <p:cNvSpPr>
            <a:spLocks noGrp="1"/>
          </p:cNvSpPr>
          <p:nvPr>
            <p:ph type="title"/>
          </p:nvPr>
        </p:nvSpPr>
        <p:spPr/>
        <p:txBody>
          <a:bodyPr/>
          <a:lstStyle/>
          <a:p>
            <a:r>
              <a:rPr lang="en-GB" dirty="0"/>
              <a:t>Continuing the coding</a:t>
            </a:r>
          </a:p>
        </p:txBody>
      </p:sp>
      <p:sp>
        <p:nvSpPr>
          <p:cNvPr id="3" name="Platshållare för sidfot 2">
            <a:extLst>
              <a:ext uri="{FF2B5EF4-FFF2-40B4-BE49-F238E27FC236}">
                <a16:creationId xmlns:a16="http://schemas.microsoft.com/office/drawing/2014/main" id="{A98C3E7C-C6BF-924B-8D3B-C325B2FAD835}"/>
              </a:ext>
            </a:extLst>
          </p:cNvPr>
          <p:cNvSpPr>
            <a:spLocks noGrp="1"/>
          </p:cNvSpPr>
          <p:nvPr>
            <p:ph type="ftr" sz="quarter" idx="10"/>
          </p:nvPr>
        </p:nvSpPr>
        <p:spPr/>
        <p:txBody>
          <a:bodyPr/>
          <a:lstStyle/>
          <a:p>
            <a:pPr algn="r">
              <a:defRPr/>
            </a:pPr>
            <a:r>
              <a:rPr lang="sv-SE">
                <a:solidFill>
                  <a:schemeClr val="bg1">
                    <a:lumMod val="75000"/>
                  </a:schemeClr>
                </a:solidFill>
              </a:rPr>
              <a:t>Per Lundholm</a:t>
            </a:r>
          </a:p>
        </p:txBody>
      </p:sp>
    </p:spTree>
    <p:extLst>
      <p:ext uri="{BB962C8B-B14F-4D97-AF65-F5344CB8AC3E}">
        <p14:creationId xmlns:p14="http://schemas.microsoft.com/office/powerpoint/2010/main" val="136713731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7EB6DBD4-FE26-504B-8416-194E2FA2A1FB}"/>
              </a:ext>
            </a:extLst>
          </p:cNvPr>
          <p:cNvSpPr>
            <a:spLocks noGrp="1"/>
          </p:cNvSpPr>
          <p:nvPr>
            <p:ph type="title"/>
          </p:nvPr>
        </p:nvSpPr>
        <p:spPr>
          <a:xfrm>
            <a:off x="184149" y="241301"/>
            <a:ext cx="3303851" cy="495300"/>
          </a:xfrm>
        </p:spPr>
        <p:txBody>
          <a:bodyPr>
            <a:normAutofit fontScale="90000"/>
          </a:bodyPr>
          <a:lstStyle/>
          <a:p>
            <a:r>
              <a:rPr lang="en-GB" dirty="0"/>
              <a:t>Select currencies</a:t>
            </a:r>
          </a:p>
        </p:txBody>
      </p:sp>
      <p:sp>
        <p:nvSpPr>
          <p:cNvPr id="3" name="Platshållare för sidfot 2">
            <a:extLst>
              <a:ext uri="{FF2B5EF4-FFF2-40B4-BE49-F238E27FC236}">
                <a16:creationId xmlns:a16="http://schemas.microsoft.com/office/drawing/2014/main" id="{26AF7E43-2CB0-0B46-A13F-404C4AFA5C0F}"/>
              </a:ext>
            </a:extLst>
          </p:cNvPr>
          <p:cNvSpPr>
            <a:spLocks noGrp="1"/>
          </p:cNvSpPr>
          <p:nvPr>
            <p:ph type="ftr" sz="quarter" idx="10"/>
          </p:nvPr>
        </p:nvSpPr>
        <p:spPr/>
        <p:txBody>
          <a:bodyPr/>
          <a:lstStyle/>
          <a:p>
            <a:pPr algn="r">
              <a:defRPr/>
            </a:pPr>
            <a:r>
              <a:rPr lang="sv-SE">
                <a:solidFill>
                  <a:schemeClr val="bg1">
                    <a:lumMod val="75000"/>
                  </a:schemeClr>
                </a:solidFill>
              </a:rPr>
              <a:t>Per Lundholm</a:t>
            </a:r>
          </a:p>
        </p:txBody>
      </p:sp>
      <p:pic>
        <p:nvPicPr>
          <p:cNvPr id="4" name="Bildobjekt 3">
            <a:extLst>
              <a:ext uri="{FF2B5EF4-FFF2-40B4-BE49-F238E27FC236}">
                <a16:creationId xmlns:a16="http://schemas.microsoft.com/office/drawing/2014/main" id="{5FFDF425-44FC-4E44-8C0A-24D327CC47BD}"/>
              </a:ext>
            </a:extLst>
          </p:cNvPr>
          <p:cNvPicPr>
            <a:picLocks noChangeAspect="1"/>
          </p:cNvPicPr>
          <p:nvPr/>
        </p:nvPicPr>
        <p:blipFill>
          <a:blip r:embed="rId2"/>
          <a:stretch>
            <a:fillRect/>
          </a:stretch>
        </p:blipFill>
        <p:spPr>
          <a:xfrm>
            <a:off x="184149" y="1002220"/>
            <a:ext cx="2806700" cy="2667000"/>
          </a:xfrm>
          <a:prstGeom prst="rect">
            <a:avLst/>
          </a:prstGeom>
        </p:spPr>
      </p:pic>
      <p:pic>
        <p:nvPicPr>
          <p:cNvPr id="5" name="Bildobjekt 4">
            <a:extLst>
              <a:ext uri="{FF2B5EF4-FFF2-40B4-BE49-F238E27FC236}">
                <a16:creationId xmlns:a16="http://schemas.microsoft.com/office/drawing/2014/main" id="{F22CE7B2-465A-E149-834E-984E2137297E}"/>
              </a:ext>
            </a:extLst>
          </p:cNvPr>
          <p:cNvPicPr>
            <a:picLocks noChangeAspect="1"/>
          </p:cNvPicPr>
          <p:nvPr/>
        </p:nvPicPr>
        <p:blipFill>
          <a:blip r:embed="rId3"/>
          <a:stretch>
            <a:fillRect/>
          </a:stretch>
        </p:blipFill>
        <p:spPr>
          <a:xfrm>
            <a:off x="5097529" y="151944"/>
            <a:ext cx="5778500" cy="3962400"/>
          </a:xfrm>
          <a:prstGeom prst="rect">
            <a:avLst/>
          </a:prstGeom>
        </p:spPr>
      </p:pic>
      <mc:AlternateContent xmlns:mc="http://schemas.openxmlformats.org/markup-compatibility/2006">
        <mc:Choice xmlns:p14="http://schemas.microsoft.com/office/powerpoint/2010/main" Requires="p14">
          <p:contentPart p14:bwMode="auto" r:id="rId4">
            <p14:nvContentPartPr>
              <p14:cNvPr id="6" name="Pennanteckning 5">
                <a:extLst>
                  <a:ext uri="{FF2B5EF4-FFF2-40B4-BE49-F238E27FC236}">
                    <a16:creationId xmlns:a16="http://schemas.microsoft.com/office/drawing/2014/main" id="{4EAE36A1-042D-8544-B34C-EF5C8CC169DC}"/>
                  </a:ext>
                </a:extLst>
              </p14:cNvPr>
              <p14:cNvContentPartPr/>
              <p14:nvPr/>
            </p14:nvContentPartPr>
            <p14:xfrm>
              <a:off x="9136569" y="2263288"/>
              <a:ext cx="1380600" cy="52560"/>
            </p14:xfrm>
          </p:contentPart>
        </mc:Choice>
        <mc:Fallback>
          <p:pic>
            <p:nvPicPr>
              <p:cNvPr id="6" name="Pennanteckning 5">
                <a:extLst>
                  <a:ext uri="{FF2B5EF4-FFF2-40B4-BE49-F238E27FC236}">
                    <a16:creationId xmlns:a16="http://schemas.microsoft.com/office/drawing/2014/main" id="{4EAE36A1-042D-8544-B34C-EF5C8CC169DC}"/>
                  </a:ext>
                </a:extLst>
              </p:cNvPr>
              <p:cNvPicPr/>
              <p:nvPr/>
            </p:nvPicPr>
            <p:blipFill>
              <a:blip r:embed="rId5"/>
              <a:stretch>
                <a:fillRect/>
              </a:stretch>
            </p:blipFill>
            <p:spPr>
              <a:xfrm>
                <a:off x="9127929" y="2254648"/>
                <a:ext cx="1398240" cy="7020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7" name="Pennanteckning 6">
                <a:extLst>
                  <a:ext uri="{FF2B5EF4-FFF2-40B4-BE49-F238E27FC236}">
                    <a16:creationId xmlns:a16="http://schemas.microsoft.com/office/drawing/2014/main" id="{B2D366D4-1756-A149-B02D-E42DF499D845}"/>
                  </a:ext>
                </a:extLst>
              </p14:cNvPr>
              <p14:cNvContentPartPr/>
              <p14:nvPr/>
            </p14:nvContentPartPr>
            <p14:xfrm>
              <a:off x="9267720" y="3052995"/>
              <a:ext cx="1341720" cy="43920"/>
            </p14:xfrm>
          </p:contentPart>
        </mc:Choice>
        <mc:Fallback>
          <p:pic>
            <p:nvPicPr>
              <p:cNvPr id="7" name="Pennanteckning 6">
                <a:extLst>
                  <a:ext uri="{FF2B5EF4-FFF2-40B4-BE49-F238E27FC236}">
                    <a16:creationId xmlns:a16="http://schemas.microsoft.com/office/drawing/2014/main" id="{B2D366D4-1756-A149-B02D-E42DF499D845}"/>
                  </a:ext>
                </a:extLst>
              </p:cNvPr>
              <p:cNvPicPr/>
              <p:nvPr/>
            </p:nvPicPr>
            <p:blipFill>
              <a:blip r:embed="rId7"/>
              <a:stretch>
                <a:fillRect/>
              </a:stretch>
            </p:blipFill>
            <p:spPr>
              <a:xfrm>
                <a:off x="9258720" y="3044355"/>
                <a:ext cx="1359360" cy="61560"/>
              </a:xfrm>
              <a:prstGeom prst="rect">
                <a:avLst/>
              </a:prstGeom>
            </p:spPr>
          </p:pic>
        </mc:Fallback>
      </mc:AlternateContent>
      <p:grpSp>
        <p:nvGrpSpPr>
          <p:cNvPr id="8" name="Grupp 7">
            <a:extLst>
              <a:ext uri="{FF2B5EF4-FFF2-40B4-BE49-F238E27FC236}">
                <a16:creationId xmlns:a16="http://schemas.microsoft.com/office/drawing/2014/main" id="{1C2998CA-5502-844B-91DC-000708E6FBF4}"/>
              </a:ext>
            </a:extLst>
          </p:cNvPr>
          <p:cNvGrpSpPr/>
          <p:nvPr/>
        </p:nvGrpSpPr>
        <p:grpSpPr>
          <a:xfrm rot="5400000">
            <a:off x="10430734" y="1961865"/>
            <a:ext cx="1638300" cy="747711"/>
            <a:chOff x="5791202" y="523505"/>
            <a:chExt cx="1638300" cy="747711"/>
          </a:xfrm>
        </p:grpSpPr>
        <p:sp>
          <p:nvSpPr>
            <p:cNvPr id="9" name="V-form med huvud 8">
              <a:extLst>
                <a:ext uri="{FF2B5EF4-FFF2-40B4-BE49-F238E27FC236}">
                  <a16:creationId xmlns:a16="http://schemas.microsoft.com/office/drawing/2014/main" id="{22EC6E13-7D29-D64D-A85C-2C46D47B9036}"/>
                </a:ext>
              </a:extLst>
            </p:cNvPr>
            <p:cNvSpPr/>
            <p:nvPr/>
          </p:nvSpPr>
          <p:spPr>
            <a:xfrm>
              <a:off x="5791202" y="523505"/>
              <a:ext cx="1638300" cy="581836"/>
            </a:xfrm>
            <a:prstGeom prst="notched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Blixt 9">
              <a:extLst>
                <a:ext uri="{FF2B5EF4-FFF2-40B4-BE49-F238E27FC236}">
                  <a16:creationId xmlns:a16="http://schemas.microsoft.com/office/drawing/2014/main" id="{6F68E100-ED8D-154D-9910-8BBC4962307F}"/>
                </a:ext>
              </a:extLst>
            </p:cNvPr>
            <p:cNvSpPr/>
            <p:nvPr/>
          </p:nvSpPr>
          <p:spPr>
            <a:xfrm>
              <a:off x="6261100" y="523505"/>
              <a:ext cx="609600" cy="747711"/>
            </a:xfrm>
            <a:prstGeom prst="lightningBol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11" name="Bildobjekt 10">
            <a:extLst>
              <a:ext uri="{FF2B5EF4-FFF2-40B4-BE49-F238E27FC236}">
                <a16:creationId xmlns:a16="http://schemas.microsoft.com/office/drawing/2014/main" id="{C2D22F4F-8DD6-FC4C-AB99-2DF92882F35B}"/>
              </a:ext>
            </a:extLst>
          </p:cNvPr>
          <p:cNvPicPr>
            <a:picLocks noChangeAspect="1"/>
          </p:cNvPicPr>
          <p:nvPr/>
        </p:nvPicPr>
        <p:blipFill>
          <a:blip r:embed="rId8"/>
          <a:stretch>
            <a:fillRect/>
          </a:stretch>
        </p:blipFill>
        <p:spPr>
          <a:xfrm>
            <a:off x="184149" y="4533899"/>
            <a:ext cx="7988300" cy="2082800"/>
          </a:xfrm>
          <a:prstGeom prst="rect">
            <a:avLst/>
          </a:prstGeom>
        </p:spPr>
      </p:pic>
      <mc:AlternateContent xmlns:mc="http://schemas.openxmlformats.org/markup-compatibility/2006">
        <mc:Choice xmlns:p14="http://schemas.microsoft.com/office/powerpoint/2010/main" Requires="p14">
          <p:contentPart p14:bwMode="auto" r:id="rId9">
            <p14:nvContentPartPr>
              <p14:cNvPr id="12" name="Pennanteckning 11">
                <a:extLst>
                  <a:ext uri="{FF2B5EF4-FFF2-40B4-BE49-F238E27FC236}">
                    <a16:creationId xmlns:a16="http://schemas.microsoft.com/office/drawing/2014/main" id="{B8EB0EF3-181F-7042-8B0E-F030775D512F}"/>
                  </a:ext>
                </a:extLst>
              </p14:cNvPr>
              <p14:cNvContentPartPr/>
              <p14:nvPr/>
            </p14:nvContentPartPr>
            <p14:xfrm>
              <a:off x="4198120" y="5301500"/>
              <a:ext cx="1268640" cy="63000"/>
            </p14:xfrm>
          </p:contentPart>
        </mc:Choice>
        <mc:Fallback>
          <p:pic>
            <p:nvPicPr>
              <p:cNvPr id="12" name="Pennanteckning 11">
                <a:extLst>
                  <a:ext uri="{FF2B5EF4-FFF2-40B4-BE49-F238E27FC236}">
                    <a16:creationId xmlns:a16="http://schemas.microsoft.com/office/drawing/2014/main" id="{B8EB0EF3-181F-7042-8B0E-F030775D512F}"/>
                  </a:ext>
                </a:extLst>
              </p:cNvPr>
              <p:cNvPicPr/>
              <p:nvPr/>
            </p:nvPicPr>
            <p:blipFill>
              <a:blip r:embed="rId10"/>
              <a:stretch>
                <a:fillRect/>
              </a:stretch>
            </p:blipFill>
            <p:spPr>
              <a:xfrm>
                <a:off x="4180480" y="5265500"/>
                <a:ext cx="1304280" cy="13464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13" name="Pennanteckning 12">
                <a:extLst>
                  <a:ext uri="{FF2B5EF4-FFF2-40B4-BE49-F238E27FC236}">
                    <a16:creationId xmlns:a16="http://schemas.microsoft.com/office/drawing/2014/main" id="{3CF9363D-67E7-8747-A8A0-61371FB3C734}"/>
                  </a:ext>
                </a:extLst>
              </p14:cNvPr>
              <p14:cNvContentPartPr/>
              <p14:nvPr/>
            </p14:nvContentPartPr>
            <p14:xfrm>
              <a:off x="204640" y="5963900"/>
              <a:ext cx="1185480" cy="75960"/>
            </p14:xfrm>
          </p:contentPart>
        </mc:Choice>
        <mc:Fallback>
          <p:pic>
            <p:nvPicPr>
              <p:cNvPr id="13" name="Pennanteckning 12">
                <a:extLst>
                  <a:ext uri="{FF2B5EF4-FFF2-40B4-BE49-F238E27FC236}">
                    <a16:creationId xmlns:a16="http://schemas.microsoft.com/office/drawing/2014/main" id="{3CF9363D-67E7-8747-A8A0-61371FB3C734}"/>
                  </a:ext>
                </a:extLst>
              </p:cNvPr>
              <p:cNvPicPr/>
              <p:nvPr/>
            </p:nvPicPr>
            <p:blipFill>
              <a:blip r:embed="rId12"/>
              <a:stretch>
                <a:fillRect/>
              </a:stretch>
            </p:blipFill>
            <p:spPr>
              <a:xfrm>
                <a:off x="187000" y="5927900"/>
                <a:ext cx="1221120" cy="14760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14" name="Pennanteckning 13">
                <a:extLst>
                  <a:ext uri="{FF2B5EF4-FFF2-40B4-BE49-F238E27FC236}">
                    <a16:creationId xmlns:a16="http://schemas.microsoft.com/office/drawing/2014/main" id="{0508AC37-E70E-374C-BD2A-B765904D3D72}"/>
                  </a:ext>
                </a:extLst>
              </p14:cNvPr>
              <p14:cNvContentPartPr/>
              <p14:nvPr/>
            </p14:nvContentPartPr>
            <p14:xfrm>
              <a:off x="7945360" y="2279660"/>
              <a:ext cx="949680" cy="44280"/>
            </p14:xfrm>
          </p:contentPart>
        </mc:Choice>
        <mc:Fallback>
          <p:pic>
            <p:nvPicPr>
              <p:cNvPr id="14" name="Pennanteckning 13">
                <a:extLst>
                  <a:ext uri="{FF2B5EF4-FFF2-40B4-BE49-F238E27FC236}">
                    <a16:creationId xmlns:a16="http://schemas.microsoft.com/office/drawing/2014/main" id="{0508AC37-E70E-374C-BD2A-B765904D3D72}"/>
                  </a:ext>
                </a:extLst>
              </p:cNvPr>
              <p:cNvPicPr/>
              <p:nvPr/>
            </p:nvPicPr>
            <p:blipFill>
              <a:blip r:embed="rId14"/>
              <a:stretch>
                <a:fillRect/>
              </a:stretch>
            </p:blipFill>
            <p:spPr>
              <a:xfrm>
                <a:off x="7936720" y="2270660"/>
                <a:ext cx="967320" cy="6192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15" name="Pennanteckning 14">
                <a:extLst>
                  <a:ext uri="{FF2B5EF4-FFF2-40B4-BE49-F238E27FC236}">
                    <a16:creationId xmlns:a16="http://schemas.microsoft.com/office/drawing/2014/main" id="{14D90311-7646-B241-A817-C5813A7D5493}"/>
                  </a:ext>
                </a:extLst>
              </p14:cNvPr>
              <p14:cNvContentPartPr/>
              <p14:nvPr/>
            </p14:nvContentPartPr>
            <p14:xfrm>
              <a:off x="7948240" y="2964020"/>
              <a:ext cx="1024560" cy="37080"/>
            </p14:xfrm>
          </p:contentPart>
        </mc:Choice>
        <mc:Fallback>
          <p:pic>
            <p:nvPicPr>
              <p:cNvPr id="15" name="Pennanteckning 14">
                <a:extLst>
                  <a:ext uri="{FF2B5EF4-FFF2-40B4-BE49-F238E27FC236}">
                    <a16:creationId xmlns:a16="http://schemas.microsoft.com/office/drawing/2014/main" id="{14D90311-7646-B241-A817-C5813A7D5493}"/>
                  </a:ext>
                </a:extLst>
              </p:cNvPr>
              <p:cNvPicPr/>
              <p:nvPr/>
            </p:nvPicPr>
            <p:blipFill>
              <a:blip r:embed="rId16"/>
              <a:stretch>
                <a:fillRect/>
              </a:stretch>
            </p:blipFill>
            <p:spPr>
              <a:xfrm>
                <a:off x="7939600" y="2955380"/>
                <a:ext cx="1042200" cy="54720"/>
              </a:xfrm>
              <a:prstGeom prst="rect">
                <a:avLst/>
              </a:prstGeom>
            </p:spPr>
          </p:pic>
        </mc:Fallback>
      </mc:AlternateContent>
    </p:spTree>
    <p:extLst>
      <p:ext uri="{BB962C8B-B14F-4D97-AF65-F5344CB8AC3E}">
        <p14:creationId xmlns:p14="http://schemas.microsoft.com/office/powerpoint/2010/main" val="2437261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text 1">
            <a:extLst>
              <a:ext uri="{FF2B5EF4-FFF2-40B4-BE49-F238E27FC236}">
                <a16:creationId xmlns:a16="http://schemas.microsoft.com/office/drawing/2014/main" id="{67C892ED-18FD-E247-8C2A-CC72B1FC39E2}"/>
              </a:ext>
            </a:extLst>
          </p:cNvPr>
          <p:cNvSpPr>
            <a:spLocks noGrp="1"/>
          </p:cNvSpPr>
          <p:nvPr>
            <p:ph type="body" sz="quarter" idx="10"/>
          </p:nvPr>
        </p:nvSpPr>
        <p:spPr/>
        <p:txBody>
          <a:bodyPr>
            <a:normAutofit/>
          </a:bodyPr>
          <a:lstStyle/>
          <a:p>
            <a:r>
              <a:rPr lang="en-GB" dirty="0"/>
              <a:t>Learning should be fun</a:t>
            </a:r>
          </a:p>
          <a:p>
            <a:r>
              <a:rPr lang="en-GB" sz="2000" dirty="0"/>
              <a:t>Interacting with things on screen is fun</a:t>
            </a:r>
          </a:p>
          <a:p>
            <a:r>
              <a:rPr lang="en-GB" sz="2000" dirty="0"/>
              <a:t>Friendly and helpful compiler is fun</a:t>
            </a:r>
          </a:p>
          <a:p>
            <a:r>
              <a:rPr lang="en-GB" dirty="0"/>
              <a:t>Use a pure language to get it right</a:t>
            </a:r>
          </a:p>
          <a:p>
            <a:r>
              <a:rPr lang="en-GB" sz="2000" dirty="0"/>
              <a:t>Avoid multi-paradigm</a:t>
            </a:r>
          </a:p>
        </p:txBody>
      </p:sp>
      <p:sp>
        <p:nvSpPr>
          <p:cNvPr id="3" name="Rubrik 2">
            <a:extLst>
              <a:ext uri="{FF2B5EF4-FFF2-40B4-BE49-F238E27FC236}">
                <a16:creationId xmlns:a16="http://schemas.microsoft.com/office/drawing/2014/main" id="{3DB5E909-C16D-1A43-84E8-B6EAC06B3605}"/>
              </a:ext>
            </a:extLst>
          </p:cNvPr>
          <p:cNvSpPr>
            <a:spLocks noGrp="1"/>
          </p:cNvSpPr>
          <p:nvPr>
            <p:ph type="title"/>
          </p:nvPr>
        </p:nvSpPr>
        <p:spPr/>
        <p:txBody>
          <a:bodyPr>
            <a:normAutofit fontScale="90000"/>
          </a:bodyPr>
          <a:lstStyle/>
          <a:p>
            <a:r>
              <a:rPr lang="en-GB" dirty="0"/>
              <a:t>Why learn this way?</a:t>
            </a:r>
          </a:p>
        </p:txBody>
      </p:sp>
      <p:sp>
        <p:nvSpPr>
          <p:cNvPr id="4" name="Platshållare för bild 3">
            <a:extLst>
              <a:ext uri="{FF2B5EF4-FFF2-40B4-BE49-F238E27FC236}">
                <a16:creationId xmlns:a16="http://schemas.microsoft.com/office/drawing/2014/main" id="{A8482A52-2A8A-4346-81DC-88A0ABC48E7E}"/>
              </a:ext>
            </a:extLst>
          </p:cNvPr>
          <p:cNvSpPr>
            <a:spLocks noGrp="1"/>
          </p:cNvSpPr>
          <p:nvPr>
            <p:ph type="pic" sz="quarter" idx="11"/>
          </p:nvPr>
        </p:nvSpPr>
        <p:spPr/>
      </p:sp>
      <p:sp>
        <p:nvSpPr>
          <p:cNvPr id="5" name="Platshållare för sidfot 4">
            <a:extLst>
              <a:ext uri="{FF2B5EF4-FFF2-40B4-BE49-F238E27FC236}">
                <a16:creationId xmlns:a16="http://schemas.microsoft.com/office/drawing/2014/main" id="{5306E894-4784-0C48-84D4-176671B28D2F}"/>
              </a:ext>
            </a:extLst>
          </p:cNvPr>
          <p:cNvSpPr>
            <a:spLocks noGrp="1"/>
          </p:cNvSpPr>
          <p:nvPr>
            <p:ph type="ftr" sz="quarter" idx="12"/>
          </p:nvPr>
        </p:nvSpPr>
        <p:spPr/>
        <p:txBody>
          <a:bodyPr/>
          <a:lstStyle/>
          <a:p>
            <a:pPr algn="r">
              <a:defRPr/>
            </a:pPr>
            <a:r>
              <a:rPr lang="sv-SE" dirty="0">
                <a:solidFill>
                  <a:schemeClr val="bg1">
                    <a:lumMod val="75000"/>
                  </a:schemeClr>
                </a:solidFill>
              </a:rPr>
              <a:t>Per Lundholm</a:t>
            </a:r>
          </a:p>
        </p:txBody>
      </p:sp>
      <p:pic>
        <p:nvPicPr>
          <p:cNvPr id="6" name="Bildobjekt 5">
            <a:extLst>
              <a:ext uri="{FF2B5EF4-FFF2-40B4-BE49-F238E27FC236}">
                <a16:creationId xmlns:a16="http://schemas.microsoft.com/office/drawing/2014/main" id="{D443B66B-BDA9-DE42-B003-5138EEFC56D6}"/>
              </a:ext>
            </a:extLst>
          </p:cNvPr>
          <p:cNvPicPr>
            <a:picLocks noChangeAspect="1"/>
          </p:cNvPicPr>
          <p:nvPr/>
        </p:nvPicPr>
        <p:blipFill>
          <a:blip r:embed="rId3"/>
          <a:stretch>
            <a:fillRect/>
          </a:stretch>
        </p:blipFill>
        <p:spPr>
          <a:xfrm>
            <a:off x="6321702" y="0"/>
            <a:ext cx="5870298" cy="5814391"/>
          </a:xfrm>
          <a:prstGeom prst="rect">
            <a:avLst/>
          </a:prstGeom>
        </p:spPr>
      </p:pic>
    </p:spTree>
    <p:extLst>
      <p:ext uri="{BB962C8B-B14F-4D97-AF65-F5344CB8AC3E}">
        <p14:creationId xmlns:p14="http://schemas.microsoft.com/office/powerpoint/2010/main" val="161691490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7EB6DBD4-FE26-504B-8416-194E2FA2A1FB}"/>
              </a:ext>
            </a:extLst>
          </p:cNvPr>
          <p:cNvSpPr>
            <a:spLocks noGrp="1"/>
          </p:cNvSpPr>
          <p:nvPr>
            <p:ph type="title"/>
          </p:nvPr>
        </p:nvSpPr>
        <p:spPr>
          <a:xfrm>
            <a:off x="184149" y="241301"/>
            <a:ext cx="3303851" cy="495300"/>
          </a:xfrm>
        </p:spPr>
        <p:txBody>
          <a:bodyPr>
            <a:normAutofit fontScale="90000"/>
          </a:bodyPr>
          <a:lstStyle/>
          <a:p>
            <a:r>
              <a:rPr lang="en-GB" dirty="0"/>
              <a:t>Select currencies</a:t>
            </a:r>
          </a:p>
        </p:txBody>
      </p:sp>
      <p:sp>
        <p:nvSpPr>
          <p:cNvPr id="3" name="Platshållare för sidfot 2">
            <a:extLst>
              <a:ext uri="{FF2B5EF4-FFF2-40B4-BE49-F238E27FC236}">
                <a16:creationId xmlns:a16="http://schemas.microsoft.com/office/drawing/2014/main" id="{26AF7E43-2CB0-0B46-A13F-404C4AFA5C0F}"/>
              </a:ext>
            </a:extLst>
          </p:cNvPr>
          <p:cNvSpPr>
            <a:spLocks noGrp="1"/>
          </p:cNvSpPr>
          <p:nvPr>
            <p:ph type="ftr" sz="quarter" idx="10"/>
          </p:nvPr>
        </p:nvSpPr>
        <p:spPr/>
        <p:txBody>
          <a:bodyPr/>
          <a:lstStyle/>
          <a:p>
            <a:pPr algn="r">
              <a:defRPr/>
            </a:pPr>
            <a:r>
              <a:rPr lang="sv-SE">
                <a:solidFill>
                  <a:schemeClr val="bg1">
                    <a:lumMod val="75000"/>
                  </a:schemeClr>
                </a:solidFill>
              </a:rPr>
              <a:t>Per Lundholm</a:t>
            </a:r>
          </a:p>
        </p:txBody>
      </p:sp>
      <p:grpSp>
        <p:nvGrpSpPr>
          <p:cNvPr id="8" name="Grupp 7">
            <a:extLst>
              <a:ext uri="{FF2B5EF4-FFF2-40B4-BE49-F238E27FC236}">
                <a16:creationId xmlns:a16="http://schemas.microsoft.com/office/drawing/2014/main" id="{1C2998CA-5502-844B-91DC-000708E6FBF4}"/>
              </a:ext>
            </a:extLst>
          </p:cNvPr>
          <p:cNvGrpSpPr/>
          <p:nvPr/>
        </p:nvGrpSpPr>
        <p:grpSpPr>
          <a:xfrm rot="5400000">
            <a:off x="10430734" y="1961865"/>
            <a:ext cx="1638300" cy="747711"/>
            <a:chOff x="5791202" y="523505"/>
            <a:chExt cx="1638300" cy="747711"/>
          </a:xfrm>
        </p:grpSpPr>
        <p:sp>
          <p:nvSpPr>
            <p:cNvPr id="9" name="V-form med huvud 8">
              <a:extLst>
                <a:ext uri="{FF2B5EF4-FFF2-40B4-BE49-F238E27FC236}">
                  <a16:creationId xmlns:a16="http://schemas.microsoft.com/office/drawing/2014/main" id="{22EC6E13-7D29-D64D-A85C-2C46D47B9036}"/>
                </a:ext>
              </a:extLst>
            </p:cNvPr>
            <p:cNvSpPr/>
            <p:nvPr/>
          </p:nvSpPr>
          <p:spPr>
            <a:xfrm>
              <a:off x="5791202" y="523505"/>
              <a:ext cx="1638300" cy="581836"/>
            </a:xfrm>
            <a:prstGeom prst="notched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Blixt 9">
              <a:extLst>
                <a:ext uri="{FF2B5EF4-FFF2-40B4-BE49-F238E27FC236}">
                  <a16:creationId xmlns:a16="http://schemas.microsoft.com/office/drawing/2014/main" id="{6F68E100-ED8D-154D-9910-8BBC4962307F}"/>
                </a:ext>
              </a:extLst>
            </p:cNvPr>
            <p:cNvSpPr/>
            <p:nvPr/>
          </p:nvSpPr>
          <p:spPr>
            <a:xfrm>
              <a:off x="6261100" y="523505"/>
              <a:ext cx="609600" cy="747711"/>
            </a:xfrm>
            <a:prstGeom prst="lightningBol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24" name="Grupp 23">
            <a:extLst>
              <a:ext uri="{FF2B5EF4-FFF2-40B4-BE49-F238E27FC236}">
                <a16:creationId xmlns:a16="http://schemas.microsoft.com/office/drawing/2014/main" id="{E717FE17-446B-7446-B325-453CF21378C7}"/>
              </a:ext>
            </a:extLst>
          </p:cNvPr>
          <p:cNvGrpSpPr/>
          <p:nvPr/>
        </p:nvGrpSpPr>
        <p:grpSpPr>
          <a:xfrm>
            <a:off x="5097529" y="151944"/>
            <a:ext cx="5778500" cy="3962400"/>
            <a:chOff x="5097529" y="151944"/>
            <a:chExt cx="5778500" cy="3962400"/>
          </a:xfrm>
        </p:grpSpPr>
        <p:pic>
          <p:nvPicPr>
            <p:cNvPr id="5" name="Bildobjekt 4">
              <a:extLst>
                <a:ext uri="{FF2B5EF4-FFF2-40B4-BE49-F238E27FC236}">
                  <a16:creationId xmlns:a16="http://schemas.microsoft.com/office/drawing/2014/main" id="{F22CE7B2-465A-E149-834E-984E2137297E}"/>
                </a:ext>
              </a:extLst>
            </p:cNvPr>
            <p:cNvPicPr>
              <a:picLocks noChangeAspect="1"/>
            </p:cNvPicPr>
            <p:nvPr/>
          </p:nvPicPr>
          <p:blipFill>
            <a:blip r:embed="rId2"/>
            <a:stretch>
              <a:fillRect/>
            </a:stretch>
          </p:blipFill>
          <p:spPr>
            <a:xfrm>
              <a:off x="5097529" y="151944"/>
              <a:ext cx="5778500" cy="3962400"/>
            </a:xfrm>
            <a:prstGeom prst="rect">
              <a:avLst/>
            </a:prstGeom>
          </p:spPr>
        </p:pic>
        <mc:AlternateContent xmlns:mc="http://schemas.openxmlformats.org/markup-compatibility/2006">
          <mc:Choice xmlns:p14="http://schemas.microsoft.com/office/powerpoint/2010/main" Requires="p14">
            <p:contentPart p14:bwMode="auto" r:id="rId3">
              <p14:nvContentPartPr>
                <p14:cNvPr id="14" name="Pennanteckning 13">
                  <a:extLst>
                    <a:ext uri="{FF2B5EF4-FFF2-40B4-BE49-F238E27FC236}">
                      <a16:creationId xmlns:a16="http://schemas.microsoft.com/office/drawing/2014/main" id="{0508AC37-E70E-374C-BD2A-B765904D3D72}"/>
                    </a:ext>
                  </a:extLst>
                </p14:cNvPr>
                <p14:cNvContentPartPr/>
                <p14:nvPr/>
              </p14:nvContentPartPr>
              <p14:xfrm>
                <a:off x="7945360" y="2279660"/>
                <a:ext cx="949680" cy="44280"/>
              </p14:xfrm>
            </p:contentPart>
          </mc:Choice>
          <mc:Fallback>
            <p:pic>
              <p:nvPicPr>
                <p:cNvPr id="14" name="Pennanteckning 13">
                  <a:extLst>
                    <a:ext uri="{FF2B5EF4-FFF2-40B4-BE49-F238E27FC236}">
                      <a16:creationId xmlns:a16="http://schemas.microsoft.com/office/drawing/2014/main" id="{0508AC37-E70E-374C-BD2A-B765904D3D72}"/>
                    </a:ext>
                  </a:extLst>
                </p:cNvPr>
                <p:cNvPicPr/>
                <p:nvPr/>
              </p:nvPicPr>
              <p:blipFill>
                <a:blip r:embed="rId4"/>
                <a:stretch>
                  <a:fillRect/>
                </a:stretch>
              </p:blipFill>
              <p:spPr>
                <a:xfrm>
                  <a:off x="7936720" y="2270660"/>
                  <a:ext cx="967320" cy="6192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15" name="Pennanteckning 14">
                  <a:extLst>
                    <a:ext uri="{FF2B5EF4-FFF2-40B4-BE49-F238E27FC236}">
                      <a16:creationId xmlns:a16="http://schemas.microsoft.com/office/drawing/2014/main" id="{14D90311-7646-B241-A817-C5813A7D5493}"/>
                    </a:ext>
                  </a:extLst>
                </p14:cNvPr>
                <p14:cNvContentPartPr/>
                <p14:nvPr/>
              </p14:nvContentPartPr>
              <p14:xfrm>
                <a:off x="7948240" y="2964020"/>
                <a:ext cx="1024560" cy="37080"/>
              </p14:xfrm>
            </p:contentPart>
          </mc:Choice>
          <mc:Fallback>
            <p:pic>
              <p:nvPicPr>
                <p:cNvPr id="15" name="Pennanteckning 14">
                  <a:extLst>
                    <a:ext uri="{FF2B5EF4-FFF2-40B4-BE49-F238E27FC236}">
                      <a16:creationId xmlns:a16="http://schemas.microsoft.com/office/drawing/2014/main" id="{14D90311-7646-B241-A817-C5813A7D5493}"/>
                    </a:ext>
                  </a:extLst>
                </p:cNvPr>
                <p:cNvPicPr/>
                <p:nvPr/>
              </p:nvPicPr>
              <p:blipFill>
                <a:blip r:embed="rId6"/>
                <a:stretch>
                  <a:fillRect/>
                </a:stretch>
              </p:blipFill>
              <p:spPr>
                <a:xfrm>
                  <a:off x="7939600" y="2955380"/>
                  <a:ext cx="1042200" cy="54720"/>
                </a:xfrm>
                <a:prstGeom prst="rect">
                  <a:avLst/>
                </a:prstGeom>
              </p:spPr>
            </p:pic>
          </mc:Fallback>
        </mc:AlternateContent>
      </p:grpSp>
      <p:pic>
        <p:nvPicPr>
          <p:cNvPr id="16" name="Bildobjekt 15">
            <a:extLst>
              <a:ext uri="{FF2B5EF4-FFF2-40B4-BE49-F238E27FC236}">
                <a16:creationId xmlns:a16="http://schemas.microsoft.com/office/drawing/2014/main" id="{59AC688C-862B-2B49-BF27-64714813D939}"/>
              </a:ext>
            </a:extLst>
          </p:cNvPr>
          <p:cNvPicPr>
            <a:picLocks noChangeAspect="1"/>
          </p:cNvPicPr>
          <p:nvPr/>
        </p:nvPicPr>
        <p:blipFill>
          <a:blip r:embed="rId7"/>
          <a:stretch>
            <a:fillRect/>
          </a:stretch>
        </p:blipFill>
        <p:spPr>
          <a:xfrm>
            <a:off x="9058340" y="4650265"/>
            <a:ext cx="2565400" cy="1231900"/>
          </a:xfrm>
          <a:prstGeom prst="rect">
            <a:avLst/>
          </a:prstGeom>
        </p:spPr>
      </p:pic>
      <p:grpSp>
        <p:nvGrpSpPr>
          <p:cNvPr id="17" name="Grupp 16">
            <a:extLst>
              <a:ext uri="{FF2B5EF4-FFF2-40B4-BE49-F238E27FC236}">
                <a16:creationId xmlns:a16="http://schemas.microsoft.com/office/drawing/2014/main" id="{3A8D4F7E-488D-C344-84D3-8237BBACA972}"/>
              </a:ext>
            </a:extLst>
          </p:cNvPr>
          <p:cNvGrpSpPr/>
          <p:nvPr/>
        </p:nvGrpSpPr>
        <p:grpSpPr>
          <a:xfrm>
            <a:off x="7126210" y="4892359"/>
            <a:ext cx="1638300" cy="747711"/>
            <a:chOff x="3854452" y="1633538"/>
            <a:chExt cx="1638300" cy="747711"/>
          </a:xfrm>
        </p:grpSpPr>
        <p:sp>
          <p:nvSpPr>
            <p:cNvPr id="18" name="V-form med huvud 17">
              <a:extLst>
                <a:ext uri="{FF2B5EF4-FFF2-40B4-BE49-F238E27FC236}">
                  <a16:creationId xmlns:a16="http://schemas.microsoft.com/office/drawing/2014/main" id="{1083777F-25E4-9A42-A7D6-5902FEA89265}"/>
                </a:ext>
              </a:extLst>
            </p:cNvPr>
            <p:cNvSpPr/>
            <p:nvPr/>
          </p:nvSpPr>
          <p:spPr>
            <a:xfrm rot="10800000">
              <a:off x="3854452" y="1633538"/>
              <a:ext cx="1638300" cy="581836"/>
            </a:xfrm>
            <a:prstGeom prst="notched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Blixt 18">
              <a:extLst>
                <a:ext uri="{FF2B5EF4-FFF2-40B4-BE49-F238E27FC236}">
                  <a16:creationId xmlns:a16="http://schemas.microsoft.com/office/drawing/2014/main" id="{1D6C9FC3-2425-5549-8FA6-F313ECDC456F}"/>
                </a:ext>
              </a:extLst>
            </p:cNvPr>
            <p:cNvSpPr/>
            <p:nvPr/>
          </p:nvSpPr>
          <p:spPr>
            <a:xfrm>
              <a:off x="4324350" y="1633538"/>
              <a:ext cx="609600" cy="747711"/>
            </a:xfrm>
            <a:prstGeom prst="lightningBol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23" name="Bildobjekt 22">
            <a:extLst>
              <a:ext uri="{FF2B5EF4-FFF2-40B4-BE49-F238E27FC236}">
                <a16:creationId xmlns:a16="http://schemas.microsoft.com/office/drawing/2014/main" id="{48F377F9-F9E5-E445-936C-A2833E5333A3}"/>
              </a:ext>
            </a:extLst>
          </p:cNvPr>
          <p:cNvPicPr>
            <a:picLocks noChangeAspect="1"/>
          </p:cNvPicPr>
          <p:nvPr/>
        </p:nvPicPr>
        <p:blipFill>
          <a:blip r:embed="rId8"/>
          <a:stretch>
            <a:fillRect/>
          </a:stretch>
        </p:blipFill>
        <p:spPr>
          <a:xfrm>
            <a:off x="2516106" y="3199836"/>
            <a:ext cx="4521200" cy="3492500"/>
          </a:xfrm>
          <a:prstGeom prst="rect">
            <a:avLst/>
          </a:prstGeom>
        </p:spPr>
      </p:pic>
      <mc:AlternateContent xmlns:mc="http://schemas.openxmlformats.org/markup-compatibility/2006">
        <mc:Choice xmlns:p14="http://schemas.microsoft.com/office/powerpoint/2010/main" Requires="p14">
          <p:contentPart p14:bwMode="auto" r:id="rId9">
            <p14:nvContentPartPr>
              <p14:cNvPr id="25" name="Pennanteckning 24">
                <a:extLst>
                  <a:ext uri="{FF2B5EF4-FFF2-40B4-BE49-F238E27FC236}">
                    <a16:creationId xmlns:a16="http://schemas.microsoft.com/office/drawing/2014/main" id="{71159C11-E0B2-714E-9089-B20415FE228C}"/>
                  </a:ext>
                </a:extLst>
              </p14:cNvPr>
              <p14:cNvContentPartPr/>
              <p14:nvPr/>
            </p14:nvContentPartPr>
            <p14:xfrm>
              <a:off x="4554880" y="5034740"/>
              <a:ext cx="1805760" cy="74160"/>
            </p14:xfrm>
          </p:contentPart>
        </mc:Choice>
        <mc:Fallback>
          <p:pic>
            <p:nvPicPr>
              <p:cNvPr id="25" name="Pennanteckning 24">
                <a:extLst>
                  <a:ext uri="{FF2B5EF4-FFF2-40B4-BE49-F238E27FC236}">
                    <a16:creationId xmlns:a16="http://schemas.microsoft.com/office/drawing/2014/main" id="{71159C11-E0B2-714E-9089-B20415FE228C}"/>
                  </a:ext>
                </a:extLst>
              </p:cNvPr>
              <p:cNvPicPr/>
              <p:nvPr/>
            </p:nvPicPr>
            <p:blipFill>
              <a:blip r:embed="rId10"/>
              <a:stretch>
                <a:fillRect/>
              </a:stretch>
            </p:blipFill>
            <p:spPr>
              <a:xfrm>
                <a:off x="4545880" y="5025740"/>
                <a:ext cx="1823400" cy="9180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26" name="Pennanteckning 25">
                <a:extLst>
                  <a:ext uri="{FF2B5EF4-FFF2-40B4-BE49-F238E27FC236}">
                    <a16:creationId xmlns:a16="http://schemas.microsoft.com/office/drawing/2014/main" id="{3A2B59FB-3546-714B-8AEB-78CC8D84C710}"/>
                  </a:ext>
                </a:extLst>
              </p14:cNvPr>
              <p14:cNvContentPartPr/>
              <p14:nvPr/>
            </p14:nvContentPartPr>
            <p14:xfrm>
              <a:off x="4515640" y="6379700"/>
              <a:ext cx="1928880" cy="26280"/>
            </p14:xfrm>
          </p:contentPart>
        </mc:Choice>
        <mc:Fallback>
          <p:pic>
            <p:nvPicPr>
              <p:cNvPr id="26" name="Pennanteckning 25">
                <a:extLst>
                  <a:ext uri="{FF2B5EF4-FFF2-40B4-BE49-F238E27FC236}">
                    <a16:creationId xmlns:a16="http://schemas.microsoft.com/office/drawing/2014/main" id="{3A2B59FB-3546-714B-8AEB-78CC8D84C710}"/>
                  </a:ext>
                </a:extLst>
              </p:cNvPr>
              <p:cNvPicPr/>
              <p:nvPr/>
            </p:nvPicPr>
            <p:blipFill>
              <a:blip r:embed="rId12"/>
              <a:stretch>
                <a:fillRect/>
              </a:stretch>
            </p:blipFill>
            <p:spPr>
              <a:xfrm>
                <a:off x="4506640" y="6370700"/>
                <a:ext cx="1946520" cy="43920"/>
              </a:xfrm>
              <a:prstGeom prst="rect">
                <a:avLst/>
              </a:prstGeom>
            </p:spPr>
          </p:pic>
        </mc:Fallback>
      </mc:AlternateContent>
    </p:spTree>
    <p:extLst>
      <p:ext uri="{BB962C8B-B14F-4D97-AF65-F5344CB8AC3E}">
        <p14:creationId xmlns:p14="http://schemas.microsoft.com/office/powerpoint/2010/main" val="395706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tshållare för sidfot 2">
            <a:extLst>
              <a:ext uri="{FF2B5EF4-FFF2-40B4-BE49-F238E27FC236}">
                <a16:creationId xmlns:a16="http://schemas.microsoft.com/office/drawing/2014/main" id="{1C24A304-06AA-BA4D-BDCB-DDDFABF9C038}"/>
              </a:ext>
            </a:extLst>
          </p:cNvPr>
          <p:cNvSpPr>
            <a:spLocks noGrp="1"/>
          </p:cNvSpPr>
          <p:nvPr>
            <p:ph type="ftr" sz="quarter" idx="10"/>
          </p:nvPr>
        </p:nvSpPr>
        <p:spPr/>
        <p:txBody>
          <a:bodyPr/>
          <a:lstStyle/>
          <a:p>
            <a:pPr algn="r">
              <a:defRPr/>
            </a:pPr>
            <a:r>
              <a:rPr lang="sv-SE">
                <a:solidFill>
                  <a:schemeClr val="bg1">
                    <a:lumMod val="75000"/>
                  </a:schemeClr>
                </a:solidFill>
              </a:rPr>
              <a:t>Per Lundholm</a:t>
            </a:r>
          </a:p>
        </p:txBody>
      </p:sp>
      <p:pic>
        <p:nvPicPr>
          <p:cNvPr id="4" name="Bildobjekt 3">
            <a:extLst>
              <a:ext uri="{FF2B5EF4-FFF2-40B4-BE49-F238E27FC236}">
                <a16:creationId xmlns:a16="http://schemas.microsoft.com/office/drawing/2014/main" id="{807BDB36-0E68-CD49-944F-1D1402B3B71E}"/>
              </a:ext>
            </a:extLst>
          </p:cNvPr>
          <p:cNvPicPr>
            <a:picLocks noChangeAspect="1"/>
          </p:cNvPicPr>
          <p:nvPr/>
        </p:nvPicPr>
        <p:blipFill>
          <a:blip r:embed="rId2"/>
          <a:stretch>
            <a:fillRect/>
          </a:stretch>
        </p:blipFill>
        <p:spPr>
          <a:xfrm>
            <a:off x="166606" y="901136"/>
            <a:ext cx="4521200" cy="3492500"/>
          </a:xfrm>
          <a:prstGeom prst="rect">
            <a:avLst/>
          </a:prstGeom>
        </p:spPr>
      </p:pic>
      <p:grpSp>
        <p:nvGrpSpPr>
          <p:cNvPr id="5" name="Grupp 4">
            <a:extLst>
              <a:ext uri="{FF2B5EF4-FFF2-40B4-BE49-F238E27FC236}">
                <a16:creationId xmlns:a16="http://schemas.microsoft.com/office/drawing/2014/main" id="{AF1160D8-E3C4-3A45-B919-0F264B139B18}"/>
              </a:ext>
            </a:extLst>
          </p:cNvPr>
          <p:cNvGrpSpPr/>
          <p:nvPr/>
        </p:nvGrpSpPr>
        <p:grpSpPr>
          <a:xfrm>
            <a:off x="4791934" y="1264675"/>
            <a:ext cx="1638300" cy="747711"/>
            <a:chOff x="5791202" y="523505"/>
            <a:chExt cx="1638300" cy="747711"/>
          </a:xfrm>
        </p:grpSpPr>
        <p:sp>
          <p:nvSpPr>
            <p:cNvPr id="6" name="V-form med huvud 5">
              <a:extLst>
                <a:ext uri="{FF2B5EF4-FFF2-40B4-BE49-F238E27FC236}">
                  <a16:creationId xmlns:a16="http://schemas.microsoft.com/office/drawing/2014/main" id="{841936BA-27CB-C74D-9BD1-E46D3E14109C}"/>
                </a:ext>
              </a:extLst>
            </p:cNvPr>
            <p:cNvSpPr/>
            <p:nvPr/>
          </p:nvSpPr>
          <p:spPr>
            <a:xfrm>
              <a:off x="5791202" y="523505"/>
              <a:ext cx="1638300" cy="581836"/>
            </a:xfrm>
            <a:prstGeom prst="notched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Blixt 6">
              <a:extLst>
                <a:ext uri="{FF2B5EF4-FFF2-40B4-BE49-F238E27FC236}">
                  <a16:creationId xmlns:a16="http://schemas.microsoft.com/office/drawing/2014/main" id="{D444CADF-F7FE-DD45-BFBD-3A729BD372B2}"/>
                </a:ext>
              </a:extLst>
            </p:cNvPr>
            <p:cNvSpPr/>
            <p:nvPr/>
          </p:nvSpPr>
          <p:spPr>
            <a:xfrm>
              <a:off x="6261100" y="523505"/>
              <a:ext cx="609600" cy="747711"/>
            </a:xfrm>
            <a:prstGeom prst="lightningBol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8" name="Rubrik 1">
            <a:extLst>
              <a:ext uri="{FF2B5EF4-FFF2-40B4-BE49-F238E27FC236}">
                <a16:creationId xmlns:a16="http://schemas.microsoft.com/office/drawing/2014/main" id="{FE0385E1-8231-C549-A9E9-C2E345A069F4}"/>
              </a:ext>
            </a:extLst>
          </p:cNvPr>
          <p:cNvSpPr>
            <a:spLocks noGrp="1"/>
          </p:cNvSpPr>
          <p:nvPr>
            <p:ph type="title"/>
          </p:nvPr>
        </p:nvSpPr>
        <p:spPr>
          <a:xfrm>
            <a:off x="184149" y="241301"/>
            <a:ext cx="3303851" cy="495300"/>
          </a:xfrm>
        </p:spPr>
        <p:txBody>
          <a:bodyPr>
            <a:normAutofit fontScale="90000"/>
          </a:bodyPr>
          <a:lstStyle/>
          <a:p>
            <a:r>
              <a:rPr lang="en-GB" dirty="0"/>
              <a:t>Select currencies</a:t>
            </a:r>
          </a:p>
        </p:txBody>
      </p:sp>
      <p:pic>
        <p:nvPicPr>
          <p:cNvPr id="9" name="Bildobjekt 8">
            <a:extLst>
              <a:ext uri="{FF2B5EF4-FFF2-40B4-BE49-F238E27FC236}">
                <a16:creationId xmlns:a16="http://schemas.microsoft.com/office/drawing/2014/main" id="{EC190888-2912-574F-92AD-EDB60E13DB32}"/>
              </a:ext>
            </a:extLst>
          </p:cNvPr>
          <p:cNvPicPr>
            <a:picLocks noChangeAspect="1"/>
          </p:cNvPicPr>
          <p:nvPr/>
        </p:nvPicPr>
        <p:blipFill>
          <a:blip r:embed="rId3"/>
          <a:stretch>
            <a:fillRect/>
          </a:stretch>
        </p:blipFill>
        <p:spPr>
          <a:xfrm>
            <a:off x="6534362" y="818587"/>
            <a:ext cx="3175000" cy="1701800"/>
          </a:xfrm>
          <a:prstGeom prst="rect">
            <a:avLst/>
          </a:prstGeom>
        </p:spPr>
      </p:pic>
      <p:grpSp>
        <p:nvGrpSpPr>
          <p:cNvPr id="10" name="Grupp 9">
            <a:extLst>
              <a:ext uri="{FF2B5EF4-FFF2-40B4-BE49-F238E27FC236}">
                <a16:creationId xmlns:a16="http://schemas.microsoft.com/office/drawing/2014/main" id="{5904CC10-471B-BA44-A4BF-10FF098193E2}"/>
              </a:ext>
            </a:extLst>
          </p:cNvPr>
          <p:cNvGrpSpPr/>
          <p:nvPr/>
        </p:nvGrpSpPr>
        <p:grpSpPr>
          <a:xfrm rot="5400000">
            <a:off x="9553141" y="1295632"/>
            <a:ext cx="1638300" cy="747711"/>
            <a:chOff x="5791202" y="523505"/>
            <a:chExt cx="1638300" cy="747711"/>
          </a:xfrm>
        </p:grpSpPr>
        <p:sp>
          <p:nvSpPr>
            <p:cNvPr id="11" name="V-form med huvud 10">
              <a:extLst>
                <a:ext uri="{FF2B5EF4-FFF2-40B4-BE49-F238E27FC236}">
                  <a16:creationId xmlns:a16="http://schemas.microsoft.com/office/drawing/2014/main" id="{CC5544E4-187D-CB47-B7F8-334F98D59D1A}"/>
                </a:ext>
              </a:extLst>
            </p:cNvPr>
            <p:cNvSpPr/>
            <p:nvPr/>
          </p:nvSpPr>
          <p:spPr>
            <a:xfrm>
              <a:off x="5791202" y="523505"/>
              <a:ext cx="1638300" cy="581836"/>
            </a:xfrm>
            <a:prstGeom prst="notched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Blixt 11">
              <a:extLst>
                <a:ext uri="{FF2B5EF4-FFF2-40B4-BE49-F238E27FC236}">
                  <a16:creationId xmlns:a16="http://schemas.microsoft.com/office/drawing/2014/main" id="{FA867FA5-5995-8341-BCCA-1B2DD60C425E}"/>
                </a:ext>
              </a:extLst>
            </p:cNvPr>
            <p:cNvSpPr/>
            <p:nvPr/>
          </p:nvSpPr>
          <p:spPr>
            <a:xfrm>
              <a:off x="6261100" y="523505"/>
              <a:ext cx="609600" cy="747711"/>
            </a:xfrm>
            <a:prstGeom prst="lightningBol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13" name="Bildobjekt 12">
            <a:extLst>
              <a:ext uri="{FF2B5EF4-FFF2-40B4-BE49-F238E27FC236}">
                <a16:creationId xmlns:a16="http://schemas.microsoft.com/office/drawing/2014/main" id="{0466908A-6552-074E-A07B-78FB37E8B310}"/>
              </a:ext>
            </a:extLst>
          </p:cNvPr>
          <p:cNvPicPr>
            <a:picLocks noChangeAspect="1"/>
          </p:cNvPicPr>
          <p:nvPr/>
        </p:nvPicPr>
        <p:blipFill>
          <a:blip r:embed="rId4"/>
          <a:stretch>
            <a:fillRect/>
          </a:stretch>
        </p:blipFill>
        <p:spPr>
          <a:xfrm>
            <a:off x="8710161" y="2990284"/>
            <a:ext cx="2908300" cy="1968500"/>
          </a:xfrm>
          <a:prstGeom prst="rect">
            <a:avLst/>
          </a:prstGeom>
        </p:spPr>
      </p:pic>
      <p:pic>
        <p:nvPicPr>
          <p:cNvPr id="14" name="Bildobjekt 13">
            <a:extLst>
              <a:ext uri="{FF2B5EF4-FFF2-40B4-BE49-F238E27FC236}">
                <a16:creationId xmlns:a16="http://schemas.microsoft.com/office/drawing/2014/main" id="{60C92659-970C-3541-8689-2F559586C0D3}"/>
              </a:ext>
            </a:extLst>
          </p:cNvPr>
          <p:cNvPicPr>
            <a:picLocks noChangeAspect="1"/>
          </p:cNvPicPr>
          <p:nvPr/>
        </p:nvPicPr>
        <p:blipFill>
          <a:blip r:embed="rId5"/>
          <a:stretch>
            <a:fillRect/>
          </a:stretch>
        </p:blipFill>
        <p:spPr>
          <a:xfrm>
            <a:off x="2575784" y="4292600"/>
            <a:ext cx="6070600" cy="2565400"/>
          </a:xfrm>
          <a:prstGeom prst="rect">
            <a:avLst/>
          </a:prstGeom>
        </p:spPr>
      </p:pic>
    </p:spTree>
    <p:extLst>
      <p:ext uri="{BB962C8B-B14F-4D97-AF65-F5344CB8AC3E}">
        <p14:creationId xmlns:p14="http://schemas.microsoft.com/office/powerpoint/2010/main" val="2531956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tshållare för sidfot 2">
            <a:extLst>
              <a:ext uri="{FF2B5EF4-FFF2-40B4-BE49-F238E27FC236}">
                <a16:creationId xmlns:a16="http://schemas.microsoft.com/office/drawing/2014/main" id="{47C1828B-59DF-8D4B-8D73-A7D3768C8841}"/>
              </a:ext>
            </a:extLst>
          </p:cNvPr>
          <p:cNvSpPr>
            <a:spLocks noGrp="1"/>
          </p:cNvSpPr>
          <p:nvPr>
            <p:ph type="ftr" sz="quarter" idx="10"/>
          </p:nvPr>
        </p:nvSpPr>
        <p:spPr/>
        <p:txBody>
          <a:bodyPr/>
          <a:lstStyle/>
          <a:p>
            <a:pPr algn="r">
              <a:defRPr/>
            </a:pPr>
            <a:r>
              <a:rPr lang="sv-SE">
                <a:solidFill>
                  <a:schemeClr val="bg1">
                    <a:lumMod val="75000"/>
                  </a:schemeClr>
                </a:solidFill>
              </a:rPr>
              <a:t>Per Lundholm</a:t>
            </a:r>
          </a:p>
        </p:txBody>
      </p:sp>
      <p:sp>
        <p:nvSpPr>
          <p:cNvPr id="4" name="Rubrik 1">
            <a:extLst>
              <a:ext uri="{FF2B5EF4-FFF2-40B4-BE49-F238E27FC236}">
                <a16:creationId xmlns:a16="http://schemas.microsoft.com/office/drawing/2014/main" id="{58B9B6F6-374E-F64A-9849-4644DCC90F19}"/>
              </a:ext>
            </a:extLst>
          </p:cNvPr>
          <p:cNvSpPr>
            <a:spLocks noGrp="1"/>
          </p:cNvSpPr>
          <p:nvPr>
            <p:ph type="title"/>
          </p:nvPr>
        </p:nvSpPr>
        <p:spPr>
          <a:xfrm>
            <a:off x="0" y="241301"/>
            <a:ext cx="12191999" cy="495300"/>
          </a:xfrm>
        </p:spPr>
        <p:txBody>
          <a:bodyPr>
            <a:noAutofit/>
          </a:bodyPr>
          <a:lstStyle/>
          <a:p>
            <a:r>
              <a:rPr lang="en-GB" sz="2400" dirty="0"/>
              <a:t>Use currencies. Add two amounts of different currencies. Result in 2</a:t>
            </a:r>
            <a:r>
              <a:rPr lang="en-GB" sz="2400" baseline="30000" dirty="0"/>
              <a:t>nd </a:t>
            </a:r>
            <a:r>
              <a:rPr lang="en-GB" sz="2400" dirty="0"/>
              <a:t>currency.</a:t>
            </a:r>
          </a:p>
        </p:txBody>
      </p:sp>
      <p:pic>
        <p:nvPicPr>
          <p:cNvPr id="5" name="Bildobjekt 4">
            <a:extLst>
              <a:ext uri="{FF2B5EF4-FFF2-40B4-BE49-F238E27FC236}">
                <a16:creationId xmlns:a16="http://schemas.microsoft.com/office/drawing/2014/main" id="{8D777C43-4597-BD47-97B3-6CE6317AF584}"/>
              </a:ext>
            </a:extLst>
          </p:cNvPr>
          <p:cNvPicPr>
            <a:picLocks noChangeAspect="1"/>
          </p:cNvPicPr>
          <p:nvPr/>
        </p:nvPicPr>
        <p:blipFill>
          <a:blip r:embed="rId2"/>
          <a:stretch>
            <a:fillRect/>
          </a:stretch>
        </p:blipFill>
        <p:spPr>
          <a:xfrm>
            <a:off x="184149" y="736601"/>
            <a:ext cx="8699500" cy="4229100"/>
          </a:xfrm>
          <a:prstGeom prst="rect">
            <a:avLst/>
          </a:prstGeom>
        </p:spPr>
      </p:pic>
      <mc:AlternateContent xmlns:mc="http://schemas.openxmlformats.org/markup-compatibility/2006">
        <mc:Choice xmlns:p14="http://schemas.microsoft.com/office/powerpoint/2010/main" Requires="p14">
          <p:contentPart p14:bwMode="auto" r:id="rId3">
            <p14:nvContentPartPr>
              <p14:cNvPr id="10" name="Pennanteckning 9">
                <a:extLst>
                  <a:ext uri="{FF2B5EF4-FFF2-40B4-BE49-F238E27FC236}">
                    <a16:creationId xmlns:a16="http://schemas.microsoft.com/office/drawing/2014/main" id="{85FB6AFC-6262-BA46-AA16-9DCAD08B005E}"/>
                  </a:ext>
                </a:extLst>
              </p14:cNvPr>
              <p14:cNvContentPartPr/>
              <p14:nvPr/>
            </p14:nvContentPartPr>
            <p14:xfrm>
              <a:off x="2763880" y="2787260"/>
              <a:ext cx="1337400" cy="31680"/>
            </p14:xfrm>
          </p:contentPart>
        </mc:Choice>
        <mc:Fallback>
          <p:pic>
            <p:nvPicPr>
              <p:cNvPr id="10" name="Pennanteckning 9">
                <a:extLst>
                  <a:ext uri="{FF2B5EF4-FFF2-40B4-BE49-F238E27FC236}">
                    <a16:creationId xmlns:a16="http://schemas.microsoft.com/office/drawing/2014/main" id="{85FB6AFC-6262-BA46-AA16-9DCAD08B005E}"/>
                  </a:ext>
                </a:extLst>
              </p:cNvPr>
              <p:cNvPicPr/>
              <p:nvPr/>
            </p:nvPicPr>
            <p:blipFill>
              <a:blip r:embed="rId4"/>
              <a:stretch>
                <a:fillRect/>
              </a:stretch>
            </p:blipFill>
            <p:spPr>
              <a:xfrm>
                <a:off x="2754880" y="2778620"/>
                <a:ext cx="1355040" cy="49320"/>
              </a:xfrm>
              <a:prstGeom prst="rect">
                <a:avLst/>
              </a:prstGeom>
            </p:spPr>
          </p:pic>
        </mc:Fallback>
      </mc:AlternateContent>
      <p:grpSp>
        <p:nvGrpSpPr>
          <p:cNvPr id="12" name="Grupp 11">
            <a:extLst>
              <a:ext uri="{FF2B5EF4-FFF2-40B4-BE49-F238E27FC236}">
                <a16:creationId xmlns:a16="http://schemas.microsoft.com/office/drawing/2014/main" id="{CE9E0314-AD3F-B146-AB82-BA8EF4B09BFA}"/>
              </a:ext>
            </a:extLst>
          </p:cNvPr>
          <p:cNvGrpSpPr/>
          <p:nvPr/>
        </p:nvGrpSpPr>
        <p:grpSpPr>
          <a:xfrm rot="5400000">
            <a:off x="10430734" y="1961865"/>
            <a:ext cx="1638300" cy="747711"/>
            <a:chOff x="5791202" y="523505"/>
            <a:chExt cx="1638300" cy="747711"/>
          </a:xfrm>
        </p:grpSpPr>
        <p:sp>
          <p:nvSpPr>
            <p:cNvPr id="13" name="V-form med huvud 12">
              <a:extLst>
                <a:ext uri="{FF2B5EF4-FFF2-40B4-BE49-F238E27FC236}">
                  <a16:creationId xmlns:a16="http://schemas.microsoft.com/office/drawing/2014/main" id="{DB6A953F-C4B2-784A-B244-A8596673A74E}"/>
                </a:ext>
              </a:extLst>
            </p:cNvPr>
            <p:cNvSpPr/>
            <p:nvPr/>
          </p:nvSpPr>
          <p:spPr>
            <a:xfrm>
              <a:off x="5791202" y="523505"/>
              <a:ext cx="1638300" cy="581836"/>
            </a:xfrm>
            <a:prstGeom prst="notched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Blixt 13">
              <a:extLst>
                <a:ext uri="{FF2B5EF4-FFF2-40B4-BE49-F238E27FC236}">
                  <a16:creationId xmlns:a16="http://schemas.microsoft.com/office/drawing/2014/main" id="{3B28DE7A-E650-784A-8FFA-36E4C25CD980}"/>
                </a:ext>
              </a:extLst>
            </p:cNvPr>
            <p:cNvSpPr/>
            <p:nvPr/>
          </p:nvSpPr>
          <p:spPr>
            <a:xfrm>
              <a:off x="6261100" y="523505"/>
              <a:ext cx="609600" cy="747711"/>
            </a:xfrm>
            <a:prstGeom prst="lightningBol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15" name="Bildobjekt 14">
            <a:extLst>
              <a:ext uri="{FF2B5EF4-FFF2-40B4-BE49-F238E27FC236}">
                <a16:creationId xmlns:a16="http://schemas.microsoft.com/office/drawing/2014/main" id="{A6E77F7A-A4B6-5448-97C8-40697459D40B}"/>
              </a:ext>
            </a:extLst>
          </p:cNvPr>
          <p:cNvPicPr>
            <a:picLocks noChangeAspect="1"/>
          </p:cNvPicPr>
          <p:nvPr/>
        </p:nvPicPr>
        <p:blipFill rotWithShape="1">
          <a:blip r:embed="rId5"/>
          <a:srcRect b="9469"/>
          <a:stretch/>
        </p:blipFill>
        <p:spPr>
          <a:xfrm>
            <a:off x="184149" y="3815269"/>
            <a:ext cx="7162800" cy="3035300"/>
          </a:xfrm>
          <a:prstGeom prst="rect">
            <a:avLst/>
          </a:prstGeom>
          <a:ln>
            <a:solidFill>
              <a:schemeClr val="accent1">
                <a:shade val="50000"/>
              </a:schemeClr>
            </a:solidFill>
          </a:ln>
        </p:spPr>
      </p:pic>
      <p:pic>
        <p:nvPicPr>
          <p:cNvPr id="11" name="Bildobjekt 10">
            <a:extLst>
              <a:ext uri="{FF2B5EF4-FFF2-40B4-BE49-F238E27FC236}">
                <a16:creationId xmlns:a16="http://schemas.microsoft.com/office/drawing/2014/main" id="{13A244C0-500A-F540-B6DB-0777411312B5}"/>
              </a:ext>
            </a:extLst>
          </p:cNvPr>
          <p:cNvPicPr>
            <a:picLocks noChangeAspect="1"/>
          </p:cNvPicPr>
          <p:nvPr/>
        </p:nvPicPr>
        <p:blipFill>
          <a:blip r:embed="rId6"/>
          <a:stretch>
            <a:fillRect/>
          </a:stretch>
        </p:blipFill>
        <p:spPr>
          <a:xfrm>
            <a:off x="5981699" y="3603624"/>
            <a:ext cx="5803900" cy="2476500"/>
          </a:xfrm>
          <a:prstGeom prst="rect">
            <a:avLst/>
          </a:prstGeom>
          <a:ln>
            <a:solidFill>
              <a:schemeClr val="accent1">
                <a:shade val="50000"/>
              </a:schemeClr>
            </a:solidFill>
          </a:ln>
        </p:spPr>
      </p:pic>
    </p:spTree>
    <p:extLst>
      <p:ext uri="{BB962C8B-B14F-4D97-AF65-F5344CB8AC3E}">
        <p14:creationId xmlns:p14="http://schemas.microsoft.com/office/powerpoint/2010/main" val="3856167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latshållare för text 4">
            <a:extLst>
              <a:ext uri="{FF2B5EF4-FFF2-40B4-BE49-F238E27FC236}">
                <a16:creationId xmlns:a16="http://schemas.microsoft.com/office/drawing/2014/main" id="{5FEDE599-3C94-B347-BB2B-5F3E538541D4}"/>
              </a:ext>
            </a:extLst>
          </p:cNvPr>
          <p:cNvSpPr>
            <a:spLocks noGrp="1"/>
          </p:cNvSpPr>
          <p:nvPr>
            <p:ph type="body" sz="quarter" idx="10"/>
          </p:nvPr>
        </p:nvSpPr>
        <p:spPr/>
        <p:txBody>
          <a:bodyPr/>
          <a:lstStyle/>
          <a:p>
            <a:r>
              <a:rPr lang="en-GB" dirty="0"/>
              <a:t>There is too many primitives, Float and String everywhere. We should have domain modelled types.</a:t>
            </a:r>
          </a:p>
          <a:p>
            <a:r>
              <a:rPr lang="en-GB" dirty="0"/>
              <a:t>There is no way of telling which field is problematic. We should give the user feedback, e.g. marking field that is not correct. Change the attributes for that field to make it visually apparent.</a:t>
            </a:r>
          </a:p>
          <a:p>
            <a:endParaRPr lang="en-GB" dirty="0"/>
          </a:p>
        </p:txBody>
      </p:sp>
      <p:sp>
        <p:nvSpPr>
          <p:cNvPr id="4" name="Rubrik 3">
            <a:extLst>
              <a:ext uri="{FF2B5EF4-FFF2-40B4-BE49-F238E27FC236}">
                <a16:creationId xmlns:a16="http://schemas.microsoft.com/office/drawing/2014/main" id="{C695B0E4-77FF-E948-877B-4992122922BA}"/>
              </a:ext>
            </a:extLst>
          </p:cNvPr>
          <p:cNvSpPr>
            <a:spLocks noGrp="1"/>
          </p:cNvSpPr>
          <p:nvPr>
            <p:ph type="title"/>
          </p:nvPr>
        </p:nvSpPr>
        <p:spPr/>
        <p:txBody>
          <a:bodyPr>
            <a:normAutofit fontScale="90000"/>
          </a:bodyPr>
          <a:lstStyle/>
          <a:p>
            <a:r>
              <a:rPr lang="en-GB" dirty="0"/>
              <a:t>Improve this code</a:t>
            </a:r>
          </a:p>
        </p:txBody>
      </p:sp>
      <p:sp>
        <p:nvSpPr>
          <p:cNvPr id="3" name="Platshållare för sidfot 2">
            <a:extLst>
              <a:ext uri="{FF2B5EF4-FFF2-40B4-BE49-F238E27FC236}">
                <a16:creationId xmlns:a16="http://schemas.microsoft.com/office/drawing/2014/main" id="{B3CE4ECB-15B2-0441-BADD-414978E75781}"/>
              </a:ext>
            </a:extLst>
          </p:cNvPr>
          <p:cNvSpPr>
            <a:spLocks noGrp="1"/>
          </p:cNvSpPr>
          <p:nvPr>
            <p:ph type="ftr" sz="quarter" idx="11"/>
          </p:nvPr>
        </p:nvSpPr>
        <p:spPr/>
        <p:txBody>
          <a:bodyPr/>
          <a:lstStyle/>
          <a:p>
            <a:pPr algn="r">
              <a:defRPr/>
            </a:pPr>
            <a:r>
              <a:rPr lang="sv-SE">
                <a:solidFill>
                  <a:schemeClr val="bg1">
                    <a:lumMod val="75000"/>
                  </a:schemeClr>
                </a:solidFill>
              </a:rPr>
              <a:t>Per Lundholm</a:t>
            </a:r>
          </a:p>
        </p:txBody>
      </p:sp>
    </p:spTree>
    <p:extLst>
      <p:ext uri="{BB962C8B-B14F-4D97-AF65-F5344CB8AC3E}">
        <p14:creationId xmlns:p14="http://schemas.microsoft.com/office/powerpoint/2010/main" val="347425634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Rubrik 6">
            <a:extLst>
              <a:ext uri="{FF2B5EF4-FFF2-40B4-BE49-F238E27FC236}">
                <a16:creationId xmlns:a16="http://schemas.microsoft.com/office/drawing/2014/main" id="{B6B4C553-D373-9F40-9F0C-1EDE3FE8C902}"/>
              </a:ext>
            </a:extLst>
          </p:cNvPr>
          <p:cNvSpPr>
            <a:spLocks noGrp="1"/>
          </p:cNvSpPr>
          <p:nvPr>
            <p:ph type="title"/>
          </p:nvPr>
        </p:nvSpPr>
        <p:spPr/>
        <p:txBody>
          <a:bodyPr>
            <a:normAutofit fontScale="90000"/>
          </a:bodyPr>
          <a:lstStyle/>
          <a:p>
            <a:r>
              <a:rPr lang="en-GB" dirty="0"/>
              <a:t>Elm – Redux translation</a:t>
            </a:r>
          </a:p>
        </p:txBody>
      </p:sp>
      <p:sp>
        <p:nvSpPr>
          <p:cNvPr id="5" name="Platshållare för sidfot 4">
            <a:extLst>
              <a:ext uri="{FF2B5EF4-FFF2-40B4-BE49-F238E27FC236}">
                <a16:creationId xmlns:a16="http://schemas.microsoft.com/office/drawing/2014/main" id="{6F34B140-5998-0A47-A5B7-95ECD01C362B}"/>
              </a:ext>
            </a:extLst>
          </p:cNvPr>
          <p:cNvSpPr>
            <a:spLocks noGrp="1"/>
          </p:cNvSpPr>
          <p:nvPr>
            <p:ph type="ftr" sz="quarter" idx="11"/>
          </p:nvPr>
        </p:nvSpPr>
        <p:spPr/>
        <p:txBody>
          <a:bodyPr/>
          <a:lstStyle/>
          <a:p>
            <a:pPr algn="r">
              <a:defRPr/>
            </a:pPr>
            <a:r>
              <a:rPr lang="sv-SE">
                <a:solidFill>
                  <a:schemeClr val="bg1">
                    <a:lumMod val="75000"/>
                  </a:schemeClr>
                </a:solidFill>
              </a:rPr>
              <a:t>Per Lundholm</a:t>
            </a:r>
          </a:p>
        </p:txBody>
      </p:sp>
      <p:graphicFrame>
        <p:nvGraphicFramePr>
          <p:cNvPr id="6" name="Tabell 5">
            <a:extLst>
              <a:ext uri="{FF2B5EF4-FFF2-40B4-BE49-F238E27FC236}">
                <a16:creationId xmlns:a16="http://schemas.microsoft.com/office/drawing/2014/main" id="{0BF2AB09-1F74-D248-8463-8CA95B01E1B1}"/>
              </a:ext>
            </a:extLst>
          </p:cNvPr>
          <p:cNvGraphicFramePr>
            <a:graphicFrameLocks noGrp="1"/>
          </p:cNvGraphicFramePr>
          <p:nvPr>
            <p:extLst>
              <p:ext uri="{D42A27DB-BD31-4B8C-83A1-F6EECF244321}">
                <p14:modId xmlns:p14="http://schemas.microsoft.com/office/powerpoint/2010/main" val="1405493036"/>
              </p:ext>
            </p:extLst>
          </p:nvPr>
        </p:nvGraphicFramePr>
        <p:xfrm>
          <a:off x="849048" y="2560320"/>
          <a:ext cx="10316256" cy="2044355"/>
        </p:xfrm>
        <a:graphic>
          <a:graphicData uri="http://schemas.openxmlformats.org/drawingml/2006/table">
            <a:tbl>
              <a:tblPr/>
              <a:tblGrid>
                <a:gridCol w="4119994">
                  <a:extLst>
                    <a:ext uri="{9D8B030D-6E8A-4147-A177-3AD203B41FA5}">
                      <a16:colId xmlns:a16="http://schemas.microsoft.com/office/drawing/2014/main" val="2663026517"/>
                    </a:ext>
                  </a:extLst>
                </a:gridCol>
                <a:gridCol w="2757510">
                  <a:extLst>
                    <a:ext uri="{9D8B030D-6E8A-4147-A177-3AD203B41FA5}">
                      <a16:colId xmlns:a16="http://schemas.microsoft.com/office/drawing/2014/main" val="3139393266"/>
                    </a:ext>
                  </a:extLst>
                </a:gridCol>
                <a:gridCol w="3438752">
                  <a:extLst>
                    <a:ext uri="{9D8B030D-6E8A-4147-A177-3AD203B41FA5}">
                      <a16:colId xmlns:a16="http://schemas.microsoft.com/office/drawing/2014/main" val="3962190610"/>
                    </a:ext>
                  </a:extLst>
                </a:gridCol>
              </a:tblGrid>
              <a:tr h="408314">
                <a:tc>
                  <a:txBody>
                    <a:bodyPr/>
                    <a:lstStyle/>
                    <a:p>
                      <a:pPr algn="l" fontAlgn="ctr"/>
                      <a:r>
                        <a:rPr lang="sv-SE" b="1" dirty="0" err="1">
                          <a:effectLst/>
                        </a:rPr>
                        <a:t>Concept</a:t>
                      </a:r>
                      <a:endParaRPr lang="sv-SE" b="1" dirty="0">
                        <a:effectLst/>
                      </a:endParaRPr>
                    </a:p>
                  </a:txBody>
                  <a:tcPr anchor="ctr">
                    <a:lnL w="9525" cap="flat" cmpd="sng" algn="ctr">
                      <a:solidFill>
                        <a:srgbClr val="EAEAEA"/>
                      </a:solidFill>
                      <a:prstDash val="solid"/>
                      <a:round/>
                      <a:headEnd type="none" w="med" len="med"/>
                      <a:tailEnd type="none" w="med" len="med"/>
                    </a:lnL>
                    <a:lnR w="9525" cap="flat" cmpd="sng" algn="ctr">
                      <a:solidFill>
                        <a:srgbClr val="EAEAEA"/>
                      </a:solidFill>
                      <a:prstDash val="solid"/>
                      <a:round/>
                      <a:headEnd type="none" w="med" len="med"/>
                      <a:tailEnd type="none" w="med" len="med"/>
                    </a:lnR>
                    <a:lnT w="9525" cap="flat" cmpd="sng" algn="ctr">
                      <a:solidFill>
                        <a:srgbClr val="EAEAEA"/>
                      </a:solidFill>
                      <a:prstDash val="solid"/>
                      <a:round/>
                      <a:headEnd type="none" w="med" len="med"/>
                      <a:tailEnd type="none" w="med" len="med"/>
                    </a:lnT>
                    <a:lnB w="9525" cap="flat" cmpd="sng" algn="ctr">
                      <a:solidFill>
                        <a:srgbClr val="EAEAEA"/>
                      </a:solidFill>
                      <a:prstDash val="solid"/>
                      <a:round/>
                      <a:headEnd type="none" w="med" len="med"/>
                      <a:tailEnd type="none" w="med" len="med"/>
                    </a:lnB>
                    <a:solidFill>
                      <a:srgbClr val="F7F7F7"/>
                    </a:solidFill>
                  </a:tcPr>
                </a:tc>
                <a:tc>
                  <a:txBody>
                    <a:bodyPr/>
                    <a:lstStyle/>
                    <a:p>
                      <a:pPr algn="l" fontAlgn="ctr"/>
                      <a:r>
                        <a:rPr lang="sv-SE" b="1" dirty="0">
                          <a:effectLst/>
                        </a:rPr>
                        <a:t>Elm</a:t>
                      </a:r>
                    </a:p>
                  </a:txBody>
                  <a:tcPr anchor="ctr">
                    <a:lnL w="9525" cap="flat" cmpd="sng" algn="ctr">
                      <a:solidFill>
                        <a:srgbClr val="EAEAEA"/>
                      </a:solidFill>
                      <a:prstDash val="solid"/>
                      <a:round/>
                      <a:headEnd type="none" w="med" len="med"/>
                      <a:tailEnd type="none" w="med" len="med"/>
                    </a:lnL>
                    <a:lnR w="9525" cap="flat" cmpd="sng" algn="ctr">
                      <a:solidFill>
                        <a:srgbClr val="EAEAEA"/>
                      </a:solidFill>
                      <a:prstDash val="solid"/>
                      <a:round/>
                      <a:headEnd type="none" w="med" len="med"/>
                      <a:tailEnd type="none" w="med" len="med"/>
                    </a:lnR>
                    <a:lnT w="9525" cap="flat" cmpd="sng" algn="ctr">
                      <a:solidFill>
                        <a:srgbClr val="EAEAEA"/>
                      </a:solidFill>
                      <a:prstDash val="solid"/>
                      <a:round/>
                      <a:headEnd type="none" w="med" len="med"/>
                      <a:tailEnd type="none" w="med" len="med"/>
                    </a:lnT>
                    <a:lnB w="9525" cap="flat" cmpd="sng" algn="ctr">
                      <a:solidFill>
                        <a:srgbClr val="EAEAEA"/>
                      </a:solidFill>
                      <a:prstDash val="solid"/>
                      <a:round/>
                      <a:headEnd type="none" w="med" len="med"/>
                      <a:tailEnd type="none" w="med" len="med"/>
                    </a:lnB>
                    <a:solidFill>
                      <a:srgbClr val="F7F7F7"/>
                    </a:solidFill>
                  </a:tcPr>
                </a:tc>
                <a:tc>
                  <a:txBody>
                    <a:bodyPr/>
                    <a:lstStyle/>
                    <a:p>
                      <a:pPr algn="l" fontAlgn="ctr"/>
                      <a:r>
                        <a:rPr lang="sv-SE" b="1">
                          <a:effectLst/>
                        </a:rPr>
                        <a:t>Redux</a:t>
                      </a:r>
                    </a:p>
                  </a:txBody>
                  <a:tcPr anchor="ctr">
                    <a:lnL w="9525" cap="flat" cmpd="sng" algn="ctr">
                      <a:solidFill>
                        <a:srgbClr val="EAEAEA"/>
                      </a:solidFill>
                      <a:prstDash val="solid"/>
                      <a:round/>
                      <a:headEnd type="none" w="med" len="med"/>
                      <a:tailEnd type="none" w="med" len="med"/>
                    </a:lnL>
                    <a:lnR w="9525" cap="flat" cmpd="sng" algn="ctr">
                      <a:solidFill>
                        <a:srgbClr val="EAEAEA"/>
                      </a:solidFill>
                      <a:prstDash val="solid"/>
                      <a:round/>
                      <a:headEnd type="none" w="med" len="med"/>
                      <a:tailEnd type="none" w="med" len="med"/>
                    </a:lnR>
                    <a:lnT w="9525" cap="flat" cmpd="sng" algn="ctr">
                      <a:solidFill>
                        <a:srgbClr val="EAEAEA"/>
                      </a:solidFill>
                      <a:prstDash val="solid"/>
                      <a:round/>
                      <a:headEnd type="none" w="med" len="med"/>
                      <a:tailEnd type="none" w="med" len="med"/>
                    </a:lnT>
                    <a:lnB w="9525" cap="flat" cmpd="sng" algn="ctr">
                      <a:solidFill>
                        <a:srgbClr val="EAEAEA"/>
                      </a:solidFill>
                      <a:prstDash val="solid"/>
                      <a:round/>
                      <a:headEnd type="none" w="med" len="med"/>
                      <a:tailEnd type="none" w="med" len="med"/>
                    </a:lnB>
                    <a:solidFill>
                      <a:srgbClr val="F7F7F7"/>
                    </a:solidFill>
                  </a:tcPr>
                </a:tc>
                <a:extLst>
                  <a:ext uri="{0D108BD9-81ED-4DB2-BD59-A6C34878D82A}">
                    <a16:rowId xmlns:a16="http://schemas.microsoft.com/office/drawing/2014/main" val="1023468998"/>
                  </a:ext>
                </a:extLst>
              </a:tr>
              <a:tr h="412240">
                <a:tc>
                  <a:txBody>
                    <a:bodyPr/>
                    <a:lstStyle/>
                    <a:p>
                      <a:pPr fontAlgn="ctr"/>
                      <a:r>
                        <a:rPr lang="sv-SE">
                          <a:effectLst/>
                        </a:rPr>
                        <a:t>Application state</a:t>
                      </a:r>
                    </a:p>
                  </a:txBody>
                  <a:tcPr anchor="ctr">
                    <a:lnL w="9525" cap="flat" cmpd="sng" algn="ctr">
                      <a:solidFill>
                        <a:srgbClr val="EAEAEA"/>
                      </a:solidFill>
                      <a:prstDash val="solid"/>
                      <a:round/>
                      <a:headEnd type="none" w="med" len="med"/>
                      <a:tailEnd type="none" w="med" len="med"/>
                    </a:lnL>
                    <a:lnR w="9525" cap="flat" cmpd="sng" algn="ctr">
                      <a:solidFill>
                        <a:srgbClr val="EAEAEA"/>
                      </a:solidFill>
                      <a:prstDash val="solid"/>
                      <a:round/>
                      <a:headEnd type="none" w="med" len="med"/>
                      <a:tailEnd type="none" w="med" len="med"/>
                    </a:lnR>
                    <a:lnT w="9525" cap="flat" cmpd="sng" algn="ctr">
                      <a:solidFill>
                        <a:srgbClr val="EAEAEA"/>
                      </a:solidFill>
                      <a:prstDash val="solid"/>
                      <a:round/>
                      <a:headEnd type="none" w="med" len="med"/>
                      <a:tailEnd type="none" w="med" len="med"/>
                    </a:lnT>
                    <a:lnB w="9525" cap="flat" cmpd="sng" algn="ctr">
                      <a:solidFill>
                        <a:srgbClr val="EAEAEA"/>
                      </a:solidFill>
                      <a:prstDash val="solid"/>
                      <a:round/>
                      <a:headEnd type="none" w="med" len="med"/>
                      <a:tailEnd type="none" w="med" len="med"/>
                    </a:lnB>
                    <a:solidFill>
                      <a:srgbClr val="FFFFFF"/>
                    </a:solidFill>
                  </a:tcPr>
                </a:tc>
                <a:tc>
                  <a:txBody>
                    <a:bodyPr/>
                    <a:lstStyle/>
                    <a:p>
                      <a:pPr fontAlgn="ctr"/>
                      <a:r>
                        <a:rPr lang="sv-SE" dirty="0" err="1">
                          <a:effectLst/>
                        </a:rPr>
                        <a:t>Model</a:t>
                      </a:r>
                      <a:endParaRPr lang="sv-SE" dirty="0">
                        <a:effectLst/>
                      </a:endParaRPr>
                    </a:p>
                  </a:txBody>
                  <a:tcPr anchor="ctr">
                    <a:lnL w="9525" cap="flat" cmpd="sng" algn="ctr">
                      <a:solidFill>
                        <a:srgbClr val="EAEAEA"/>
                      </a:solidFill>
                      <a:prstDash val="solid"/>
                      <a:round/>
                      <a:headEnd type="none" w="med" len="med"/>
                      <a:tailEnd type="none" w="med" len="med"/>
                    </a:lnL>
                    <a:lnR w="9525" cap="flat" cmpd="sng" algn="ctr">
                      <a:solidFill>
                        <a:srgbClr val="EAEAEA"/>
                      </a:solidFill>
                      <a:prstDash val="solid"/>
                      <a:round/>
                      <a:headEnd type="none" w="med" len="med"/>
                      <a:tailEnd type="none" w="med" len="med"/>
                    </a:lnR>
                    <a:lnT w="9525" cap="flat" cmpd="sng" algn="ctr">
                      <a:solidFill>
                        <a:srgbClr val="EAEAEA"/>
                      </a:solidFill>
                      <a:prstDash val="solid"/>
                      <a:round/>
                      <a:headEnd type="none" w="med" len="med"/>
                      <a:tailEnd type="none" w="med" len="med"/>
                    </a:lnT>
                    <a:lnB w="9525" cap="flat" cmpd="sng" algn="ctr">
                      <a:solidFill>
                        <a:srgbClr val="EAEAEA"/>
                      </a:solidFill>
                      <a:prstDash val="solid"/>
                      <a:round/>
                      <a:headEnd type="none" w="med" len="med"/>
                      <a:tailEnd type="none" w="med" len="med"/>
                    </a:lnB>
                    <a:solidFill>
                      <a:srgbClr val="FFFFFF"/>
                    </a:solidFill>
                  </a:tcPr>
                </a:tc>
                <a:tc>
                  <a:txBody>
                    <a:bodyPr/>
                    <a:lstStyle/>
                    <a:p>
                      <a:pPr fontAlgn="ctr"/>
                      <a:r>
                        <a:rPr lang="sv-SE">
                          <a:effectLst/>
                        </a:rPr>
                        <a:t>State</a:t>
                      </a:r>
                    </a:p>
                  </a:txBody>
                  <a:tcPr anchor="ctr">
                    <a:lnL w="9525" cap="flat" cmpd="sng" algn="ctr">
                      <a:solidFill>
                        <a:srgbClr val="EAEAEA"/>
                      </a:solidFill>
                      <a:prstDash val="solid"/>
                      <a:round/>
                      <a:headEnd type="none" w="med" len="med"/>
                      <a:tailEnd type="none" w="med" len="med"/>
                    </a:lnL>
                    <a:lnR w="9525" cap="flat" cmpd="sng" algn="ctr">
                      <a:solidFill>
                        <a:srgbClr val="EAEAEA"/>
                      </a:solidFill>
                      <a:prstDash val="solid"/>
                      <a:round/>
                      <a:headEnd type="none" w="med" len="med"/>
                      <a:tailEnd type="none" w="med" len="med"/>
                    </a:lnR>
                    <a:lnT w="9525" cap="flat" cmpd="sng" algn="ctr">
                      <a:solidFill>
                        <a:srgbClr val="EAEAEA"/>
                      </a:solidFill>
                      <a:prstDash val="solid"/>
                      <a:round/>
                      <a:headEnd type="none" w="med" len="med"/>
                      <a:tailEnd type="none" w="med" len="med"/>
                    </a:lnT>
                    <a:lnB w="9525" cap="flat" cmpd="sng" algn="ctr">
                      <a:solidFill>
                        <a:srgbClr val="EAEAEA"/>
                      </a:solidFill>
                      <a:prstDash val="solid"/>
                      <a:round/>
                      <a:headEnd type="none" w="med" len="med"/>
                      <a:tailEnd type="none" w="med" len="med"/>
                    </a:lnB>
                    <a:solidFill>
                      <a:srgbClr val="FFFFFF"/>
                    </a:solidFill>
                  </a:tcPr>
                </a:tc>
                <a:extLst>
                  <a:ext uri="{0D108BD9-81ED-4DB2-BD59-A6C34878D82A}">
                    <a16:rowId xmlns:a16="http://schemas.microsoft.com/office/drawing/2014/main" val="556138178"/>
                  </a:ext>
                </a:extLst>
              </a:tr>
              <a:tr h="509252">
                <a:tc>
                  <a:txBody>
                    <a:bodyPr/>
                    <a:lstStyle/>
                    <a:p>
                      <a:pPr fontAlgn="ctr"/>
                      <a:r>
                        <a:rPr lang="sv-SE">
                          <a:effectLst/>
                        </a:rPr>
                        <a:t>Application events</a:t>
                      </a:r>
                    </a:p>
                  </a:txBody>
                  <a:tcPr anchor="ctr">
                    <a:lnL w="9525" cap="flat" cmpd="sng" algn="ctr">
                      <a:solidFill>
                        <a:srgbClr val="EAEAEA"/>
                      </a:solidFill>
                      <a:prstDash val="solid"/>
                      <a:round/>
                      <a:headEnd type="none" w="med" len="med"/>
                      <a:tailEnd type="none" w="med" len="med"/>
                    </a:lnL>
                    <a:lnR w="9525" cap="flat" cmpd="sng" algn="ctr">
                      <a:solidFill>
                        <a:srgbClr val="EAEAEA"/>
                      </a:solidFill>
                      <a:prstDash val="solid"/>
                      <a:round/>
                      <a:headEnd type="none" w="med" len="med"/>
                      <a:tailEnd type="none" w="med" len="med"/>
                    </a:lnR>
                    <a:lnT w="9525" cap="flat" cmpd="sng" algn="ctr">
                      <a:solidFill>
                        <a:srgbClr val="EAEAEA"/>
                      </a:solidFill>
                      <a:prstDash val="solid"/>
                      <a:round/>
                      <a:headEnd type="none" w="med" len="med"/>
                      <a:tailEnd type="none" w="med" len="med"/>
                    </a:lnT>
                    <a:lnB w="9525" cap="flat" cmpd="sng" algn="ctr">
                      <a:solidFill>
                        <a:srgbClr val="EAEAEA"/>
                      </a:solidFill>
                      <a:prstDash val="solid"/>
                      <a:round/>
                      <a:headEnd type="none" w="med" len="med"/>
                      <a:tailEnd type="none" w="med" len="med"/>
                    </a:lnB>
                    <a:solidFill>
                      <a:srgbClr val="FFFFFF"/>
                    </a:solidFill>
                  </a:tcPr>
                </a:tc>
                <a:tc>
                  <a:txBody>
                    <a:bodyPr/>
                    <a:lstStyle/>
                    <a:p>
                      <a:pPr fontAlgn="ctr"/>
                      <a:r>
                        <a:rPr lang="sv-SE">
                          <a:effectLst/>
                        </a:rPr>
                        <a:t>Message</a:t>
                      </a:r>
                    </a:p>
                  </a:txBody>
                  <a:tcPr anchor="ctr">
                    <a:lnL w="9525" cap="flat" cmpd="sng" algn="ctr">
                      <a:solidFill>
                        <a:srgbClr val="EAEAEA"/>
                      </a:solidFill>
                      <a:prstDash val="solid"/>
                      <a:round/>
                      <a:headEnd type="none" w="med" len="med"/>
                      <a:tailEnd type="none" w="med" len="med"/>
                    </a:lnL>
                    <a:lnR w="9525" cap="flat" cmpd="sng" algn="ctr">
                      <a:solidFill>
                        <a:srgbClr val="EAEAEA"/>
                      </a:solidFill>
                      <a:prstDash val="solid"/>
                      <a:round/>
                      <a:headEnd type="none" w="med" len="med"/>
                      <a:tailEnd type="none" w="med" len="med"/>
                    </a:lnR>
                    <a:lnT w="9525" cap="flat" cmpd="sng" algn="ctr">
                      <a:solidFill>
                        <a:srgbClr val="EAEAEA"/>
                      </a:solidFill>
                      <a:prstDash val="solid"/>
                      <a:round/>
                      <a:headEnd type="none" w="med" len="med"/>
                      <a:tailEnd type="none" w="med" len="med"/>
                    </a:lnT>
                    <a:lnB w="9525" cap="flat" cmpd="sng" algn="ctr">
                      <a:solidFill>
                        <a:srgbClr val="EAEAEA"/>
                      </a:solidFill>
                      <a:prstDash val="solid"/>
                      <a:round/>
                      <a:headEnd type="none" w="med" len="med"/>
                      <a:tailEnd type="none" w="med" len="med"/>
                    </a:lnB>
                    <a:solidFill>
                      <a:srgbClr val="FFFFFF"/>
                    </a:solidFill>
                  </a:tcPr>
                </a:tc>
                <a:tc>
                  <a:txBody>
                    <a:bodyPr/>
                    <a:lstStyle/>
                    <a:p>
                      <a:pPr fontAlgn="ctr"/>
                      <a:r>
                        <a:rPr lang="sv-SE">
                          <a:effectLst/>
                        </a:rPr>
                        <a:t>Action</a:t>
                      </a:r>
                    </a:p>
                  </a:txBody>
                  <a:tcPr anchor="ctr">
                    <a:lnL w="9525" cap="flat" cmpd="sng" algn="ctr">
                      <a:solidFill>
                        <a:srgbClr val="EAEAEA"/>
                      </a:solidFill>
                      <a:prstDash val="solid"/>
                      <a:round/>
                      <a:headEnd type="none" w="med" len="med"/>
                      <a:tailEnd type="none" w="med" len="med"/>
                    </a:lnL>
                    <a:lnR w="9525" cap="flat" cmpd="sng" algn="ctr">
                      <a:solidFill>
                        <a:srgbClr val="EAEAEA"/>
                      </a:solidFill>
                      <a:prstDash val="solid"/>
                      <a:round/>
                      <a:headEnd type="none" w="med" len="med"/>
                      <a:tailEnd type="none" w="med" len="med"/>
                    </a:lnR>
                    <a:lnT w="9525" cap="flat" cmpd="sng" algn="ctr">
                      <a:solidFill>
                        <a:srgbClr val="EAEAEA"/>
                      </a:solidFill>
                      <a:prstDash val="solid"/>
                      <a:round/>
                      <a:headEnd type="none" w="med" len="med"/>
                      <a:tailEnd type="none" w="med" len="med"/>
                    </a:lnT>
                    <a:lnB w="9525" cap="flat" cmpd="sng" algn="ctr">
                      <a:solidFill>
                        <a:srgbClr val="EAEAEA"/>
                      </a:solidFill>
                      <a:prstDash val="solid"/>
                      <a:round/>
                      <a:headEnd type="none" w="med" len="med"/>
                      <a:tailEnd type="none" w="med" len="med"/>
                    </a:lnB>
                    <a:solidFill>
                      <a:srgbClr val="FFFFFF"/>
                    </a:solidFill>
                  </a:tcPr>
                </a:tc>
                <a:extLst>
                  <a:ext uri="{0D108BD9-81ED-4DB2-BD59-A6C34878D82A}">
                    <a16:rowId xmlns:a16="http://schemas.microsoft.com/office/drawing/2014/main" val="2230991309"/>
                  </a:ext>
                </a:extLst>
              </a:tr>
              <a:tr h="714549">
                <a:tc>
                  <a:txBody>
                    <a:bodyPr/>
                    <a:lstStyle/>
                    <a:p>
                      <a:pPr fontAlgn="ctr"/>
                      <a:r>
                        <a:rPr lang="sv-SE">
                          <a:effectLst/>
                        </a:rPr>
                        <a:t>Function that transforms the state</a:t>
                      </a:r>
                    </a:p>
                  </a:txBody>
                  <a:tcPr anchor="ctr">
                    <a:lnL w="9525" cap="flat" cmpd="sng" algn="ctr">
                      <a:solidFill>
                        <a:srgbClr val="EAEAEA"/>
                      </a:solidFill>
                      <a:prstDash val="solid"/>
                      <a:round/>
                      <a:headEnd type="none" w="med" len="med"/>
                      <a:tailEnd type="none" w="med" len="med"/>
                    </a:lnL>
                    <a:lnR w="9525" cap="flat" cmpd="sng" algn="ctr">
                      <a:solidFill>
                        <a:srgbClr val="EAEAEA"/>
                      </a:solidFill>
                      <a:prstDash val="solid"/>
                      <a:round/>
                      <a:headEnd type="none" w="med" len="med"/>
                      <a:tailEnd type="none" w="med" len="med"/>
                    </a:lnR>
                    <a:lnT w="9525" cap="flat" cmpd="sng" algn="ctr">
                      <a:solidFill>
                        <a:srgbClr val="EAEAEA"/>
                      </a:solidFill>
                      <a:prstDash val="solid"/>
                      <a:round/>
                      <a:headEnd type="none" w="med" len="med"/>
                      <a:tailEnd type="none" w="med" len="med"/>
                    </a:lnT>
                    <a:lnB w="9525" cap="flat" cmpd="sng" algn="ctr">
                      <a:solidFill>
                        <a:srgbClr val="EAEAEA"/>
                      </a:solidFill>
                      <a:prstDash val="solid"/>
                      <a:round/>
                      <a:headEnd type="none" w="med" len="med"/>
                      <a:tailEnd type="none" w="med" len="med"/>
                    </a:lnB>
                    <a:solidFill>
                      <a:srgbClr val="FFFFFF"/>
                    </a:solidFill>
                  </a:tcPr>
                </a:tc>
                <a:tc>
                  <a:txBody>
                    <a:bodyPr/>
                    <a:lstStyle/>
                    <a:p>
                      <a:pPr fontAlgn="ctr"/>
                      <a:r>
                        <a:rPr lang="sv-SE" dirty="0" err="1">
                          <a:effectLst/>
                        </a:rPr>
                        <a:t>Update</a:t>
                      </a:r>
                      <a:endParaRPr lang="sv-SE" dirty="0">
                        <a:effectLst/>
                      </a:endParaRPr>
                    </a:p>
                  </a:txBody>
                  <a:tcPr anchor="ctr">
                    <a:lnL w="9525" cap="flat" cmpd="sng" algn="ctr">
                      <a:solidFill>
                        <a:srgbClr val="EAEAEA"/>
                      </a:solidFill>
                      <a:prstDash val="solid"/>
                      <a:round/>
                      <a:headEnd type="none" w="med" len="med"/>
                      <a:tailEnd type="none" w="med" len="med"/>
                    </a:lnL>
                    <a:lnR w="9525" cap="flat" cmpd="sng" algn="ctr">
                      <a:solidFill>
                        <a:srgbClr val="EAEAEA"/>
                      </a:solidFill>
                      <a:prstDash val="solid"/>
                      <a:round/>
                      <a:headEnd type="none" w="med" len="med"/>
                      <a:tailEnd type="none" w="med" len="med"/>
                    </a:lnR>
                    <a:lnT w="9525" cap="flat" cmpd="sng" algn="ctr">
                      <a:solidFill>
                        <a:srgbClr val="EAEAEA"/>
                      </a:solidFill>
                      <a:prstDash val="solid"/>
                      <a:round/>
                      <a:headEnd type="none" w="med" len="med"/>
                      <a:tailEnd type="none" w="med" len="med"/>
                    </a:lnT>
                    <a:lnB w="9525" cap="flat" cmpd="sng" algn="ctr">
                      <a:solidFill>
                        <a:srgbClr val="EAEAEA"/>
                      </a:solidFill>
                      <a:prstDash val="solid"/>
                      <a:round/>
                      <a:headEnd type="none" w="med" len="med"/>
                      <a:tailEnd type="none" w="med" len="med"/>
                    </a:lnB>
                    <a:solidFill>
                      <a:srgbClr val="FFFFFF"/>
                    </a:solidFill>
                  </a:tcPr>
                </a:tc>
                <a:tc>
                  <a:txBody>
                    <a:bodyPr/>
                    <a:lstStyle/>
                    <a:p>
                      <a:pPr fontAlgn="ctr"/>
                      <a:r>
                        <a:rPr lang="sv-SE" dirty="0" err="1">
                          <a:effectLst/>
                        </a:rPr>
                        <a:t>Reducer</a:t>
                      </a:r>
                      <a:endParaRPr lang="sv-SE" dirty="0">
                        <a:effectLst/>
                      </a:endParaRPr>
                    </a:p>
                  </a:txBody>
                  <a:tcPr anchor="ctr">
                    <a:lnL w="9525" cap="flat" cmpd="sng" algn="ctr">
                      <a:solidFill>
                        <a:srgbClr val="EAEAEA"/>
                      </a:solidFill>
                      <a:prstDash val="solid"/>
                      <a:round/>
                      <a:headEnd type="none" w="med" len="med"/>
                      <a:tailEnd type="none" w="med" len="med"/>
                    </a:lnL>
                    <a:lnR w="9525" cap="flat" cmpd="sng" algn="ctr">
                      <a:solidFill>
                        <a:srgbClr val="EAEAEA"/>
                      </a:solidFill>
                      <a:prstDash val="solid"/>
                      <a:round/>
                      <a:headEnd type="none" w="med" len="med"/>
                      <a:tailEnd type="none" w="med" len="med"/>
                    </a:lnR>
                    <a:lnT w="9525" cap="flat" cmpd="sng" algn="ctr">
                      <a:solidFill>
                        <a:srgbClr val="EAEAEA"/>
                      </a:solidFill>
                      <a:prstDash val="solid"/>
                      <a:round/>
                      <a:headEnd type="none" w="med" len="med"/>
                      <a:tailEnd type="none" w="med" len="med"/>
                    </a:lnT>
                    <a:lnB w="9525" cap="flat" cmpd="sng" algn="ctr">
                      <a:solidFill>
                        <a:srgbClr val="EAEAEA"/>
                      </a:solidFill>
                      <a:prstDash val="solid"/>
                      <a:round/>
                      <a:headEnd type="none" w="med" len="med"/>
                      <a:tailEnd type="none" w="med" len="med"/>
                    </a:lnB>
                    <a:solidFill>
                      <a:srgbClr val="FFFFFF"/>
                    </a:solidFill>
                  </a:tcPr>
                </a:tc>
                <a:extLst>
                  <a:ext uri="{0D108BD9-81ED-4DB2-BD59-A6C34878D82A}">
                    <a16:rowId xmlns:a16="http://schemas.microsoft.com/office/drawing/2014/main" val="1469904723"/>
                  </a:ext>
                </a:extLst>
              </a:tr>
            </a:tbl>
          </a:graphicData>
        </a:graphic>
      </p:graphicFrame>
    </p:spTree>
    <p:extLst>
      <p:ext uri="{BB962C8B-B14F-4D97-AF65-F5344CB8AC3E}">
        <p14:creationId xmlns:p14="http://schemas.microsoft.com/office/powerpoint/2010/main" val="5195871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text 1">
            <a:extLst>
              <a:ext uri="{FF2B5EF4-FFF2-40B4-BE49-F238E27FC236}">
                <a16:creationId xmlns:a16="http://schemas.microsoft.com/office/drawing/2014/main" id="{C8AB5938-82CD-CC42-946E-1480849BB220}"/>
              </a:ext>
            </a:extLst>
          </p:cNvPr>
          <p:cNvSpPr>
            <a:spLocks noGrp="1"/>
          </p:cNvSpPr>
          <p:nvPr>
            <p:ph type="body" sz="quarter" idx="10"/>
          </p:nvPr>
        </p:nvSpPr>
        <p:spPr/>
        <p:txBody>
          <a:bodyPr/>
          <a:lstStyle/>
          <a:p>
            <a:endParaRPr lang="en-GB" dirty="0"/>
          </a:p>
        </p:txBody>
      </p:sp>
      <p:sp>
        <p:nvSpPr>
          <p:cNvPr id="3" name="Rubrik 2">
            <a:extLst>
              <a:ext uri="{FF2B5EF4-FFF2-40B4-BE49-F238E27FC236}">
                <a16:creationId xmlns:a16="http://schemas.microsoft.com/office/drawing/2014/main" id="{E583023B-3B8B-414B-B29F-5E16040CDC57}"/>
              </a:ext>
            </a:extLst>
          </p:cNvPr>
          <p:cNvSpPr>
            <a:spLocks noGrp="1"/>
          </p:cNvSpPr>
          <p:nvPr>
            <p:ph type="title"/>
          </p:nvPr>
        </p:nvSpPr>
        <p:spPr/>
        <p:txBody>
          <a:bodyPr>
            <a:noAutofit/>
          </a:bodyPr>
          <a:lstStyle/>
          <a:p>
            <a:r>
              <a:rPr lang="en-GB" sz="3600" dirty="0"/>
              <a:t>Programming languages</a:t>
            </a:r>
          </a:p>
        </p:txBody>
      </p:sp>
      <p:sp>
        <p:nvSpPr>
          <p:cNvPr id="5" name="Platshållare för sidfot 4">
            <a:extLst>
              <a:ext uri="{FF2B5EF4-FFF2-40B4-BE49-F238E27FC236}">
                <a16:creationId xmlns:a16="http://schemas.microsoft.com/office/drawing/2014/main" id="{E1FAC9BE-1D9E-794E-926B-677F2C184494}"/>
              </a:ext>
            </a:extLst>
          </p:cNvPr>
          <p:cNvSpPr>
            <a:spLocks noGrp="1"/>
          </p:cNvSpPr>
          <p:nvPr>
            <p:ph type="ftr" sz="quarter" idx="12"/>
          </p:nvPr>
        </p:nvSpPr>
        <p:spPr/>
        <p:txBody>
          <a:bodyPr/>
          <a:lstStyle/>
          <a:p>
            <a:pPr algn="r">
              <a:defRPr/>
            </a:pPr>
            <a:r>
              <a:rPr lang="sv-SE">
                <a:solidFill>
                  <a:schemeClr val="bg1">
                    <a:lumMod val="75000"/>
                  </a:schemeClr>
                </a:solidFill>
              </a:rPr>
              <a:t>Per Lundholm</a:t>
            </a:r>
          </a:p>
        </p:txBody>
      </p:sp>
      <p:sp>
        <p:nvSpPr>
          <p:cNvPr id="7" name="Platshållare för bild 6">
            <a:extLst>
              <a:ext uri="{FF2B5EF4-FFF2-40B4-BE49-F238E27FC236}">
                <a16:creationId xmlns:a16="http://schemas.microsoft.com/office/drawing/2014/main" id="{9EA8106B-5153-5242-A5D1-E1E9A0D0A553}"/>
              </a:ext>
            </a:extLst>
          </p:cNvPr>
          <p:cNvSpPr>
            <a:spLocks noGrp="1"/>
          </p:cNvSpPr>
          <p:nvPr>
            <p:ph type="pic" sz="quarter" idx="11"/>
          </p:nvPr>
        </p:nvSpPr>
        <p:spPr/>
      </p:sp>
      <p:pic>
        <p:nvPicPr>
          <p:cNvPr id="9" name="Bildobjekt 8">
            <a:extLst>
              <a:ext uri="{FF2B5EF4-FFF2-40B4-BE49-F238E27FC236}">
                <a16:creationId xmlns:a16="http://schemas.microsoft.com/office/drawing/2014/main" id="{ECA8C6C2-FA5E-6243-A964-2F6962FC7E7E}"/>
              </a:ext>
            </a:extLst>
          </p:cNvPr>
          <p:cNvPicPr>
            <a:picLocks noChangeAspect="1"/>
          </p:cNvPicPr>
          <p:nvPr/>
        </p:nvPicPr>
        <p:blipFill>
          <a:blip r:embed="rId2"/>
          <a:stretch>
            <a:fillRect/>
          </a:stretch>
        </p:blipFill>
        <p:spPr>
          <a:xfrm>
            <a:off x="7937078" y="0"/>
            <a:ext cx="3514964" cy="6858000"/>
          </a:xfrm>
          <a:prstGeom prst="rect">
            <a:avLst/>
          </a:prstGeom>
        </p:spPr>
      </p:pic>
    </p:spTree>
    <p:extLst>
      <p:ext uri="{BB962C8B-B14F-4D97-AF65-F5344CB8AC3E}">
        <p14:creationId xmlns:p14="http://schemas.microsoft.com/office/powerpoint/2010/main" val="8743488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latshållare för sidfot 4">
            <a:extLst>
              <a:ext uri="{FF2B5EF4-FFF2-40B4-BE49-F238E27FC236}">
                <a16:creationId xmlns:a16="http://schemas.microsoft.com/office/drawing/2014/main" id="{3029BB49-975F-CD48-B802-3F427A824FC7}"/>
              </a:ext>
            </a:extLst>
          </p:cNvPr>
          <p:cNvSpPr>
            <a:spLocks noGrp="1"/>
          </p:cNvSpPr>
          <p:nvPr>
            <p:ph type="ftr" sz="quarter" idx="11"/>
          </p:nvPr>
        </p:nvSpPr>
        <p:spPr/>
        <p:txBody>
          <a:bodyPr/>
          <a:lstStyle/>
          <a:p>
            <a:pPr algn="r">
              <a:defRPr/>
            </a:pPr>
            <a:r>
              <a:rPr lang="sv-SE">
                <a:solidFill>
                  <a:schemeClr val="bg1">
                    <a:lumMod val="75000"/>
                  </a:schemeClr>
                </a:solidFill>
              </a:rPr>
              <a:t>Per Lundholm</a:t>
            </a:r>
          </a:p>
        </p:txBody>
      </p:sp>
      <p:pic>
        <p:nvPicPr>
          <p:cNvPr id="10" name="Bildobjekt 9">
            <a:extLst>
              <a:ext uri="{FF2B5EF4-FFF2-40B4-BE49-F238E27FC236}">
                <a16:creationId xmlns:a16="http://schemas.microsoft.com/office/drawing/2014/main" id="{243788EA-695F-5041-8011-EAD4523261AE}"/>
              </a:ext>
            </a:extLst>
          </p:cNvPr>
          <p:cNvPicPr>
            <a:picLocks noChangeAspect="1"/>
          </p:cNvPicPr>
          <p:nvPr/>
        </p:nvPicPr>
        <p:blipFill rotWithShape="1">
          <a:blip r:embed="rId2"/>
          <a:srcRect l="49873" t="16111" r="10382" b="64074"/>
          <a:stretch/>
        </p:blipFill>
        <p:spPr>
          <a:xfrm>
            <a:off x="317500" y="356515"/>
            <a:ext cx="5041900" cy="4904394"/>
          </a:xfrm>
          <a:prstGeom prst="rect">
            <a:avLst/>
          </a:prstGeom>
        </p:spPr>
      </p:pic>
      <p:pic>
        <p:nvPicPr>
          <p:cNvPr id="12" name="Bildobjekt 11">
            <a:extLst>
              <a:ext uri="{FF2B5EF4-FFF2-40B4-BE49-F238E27FC236}">
                <a16:creationId xmlns:a16="http://schemas.microsoft.com/office/drawing/2014/main" id="{B46D3E94-F000-E146-891B-9BA3009EE81F}"/>
              </a:ext>
            </a:extLst>
          </p:cNvPr>
          <p:cNvPicPr>
            <a:picLocks noChangeAspect="1"/>
          </p:cNvPicPr>
          <p:nvPr/>
        </p:nvPicPr>
        <p:blipFill rotWithShape="1">
          <a:blip r:embed="rId2"/>
          <a:srcRect l="8683" t="56562" r="50127" b="22963"/>
          <a:stretch/>
        </p:blipFill>
        <p:spPr>
          <a:xfrm>
            <a:off x="6426201" y="356515"/>
            <a:ext cx="5041900" cy="4890050"/>
          </a:xfrm>
          <a:prstGeom prst="rect">
            <a:avLst/>
          </a:prstGeom>
        </p:spPr>
      </p:pic>
    </p:spTree>
    <p:extLst>
      <p:ext uri="{BB962C8B-B14F-4D97-AF65-F5344CB8AC3E}">
        <p14:creationId xmlns:p14="http://schemas.microsoft.com/office/powerpoint/2010/main" val="450800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text 1">
            <a:extLst>
              <a:ext uri="{FF2B5EF4-FFF2-40B4-BE49-F238E27FC236}">
                <a16:creationId xmlns:a16="http://schemas.microsoft.com/office/drawing/2014/main" id="{A0FB7C6D-C1F9-0E4E-A06E-80AFCDFB4C50}"/>
              </a:ext>
            </a:extLst>
          </p:cNvPr>
          <p:cNvSpPr>
            <a:spLocks noGrp="1"/>
          </p:cNvSpPr>
          <p:nvPr>
            <p:ph type="body" sz="quarter" idx="10"/>
          </p:nvPr>
        </p:nvSpPr>
        <p:spPr/>
        <p:txBody>
          <a:bodyPr>
            <a:normAutofit/>
          </a:bodyPr>
          <a:lstStyle/>
          <a:p>
            <a:pPr rtl="0" eaLnBrk="1" latinLnBrk="0" hangingPunct="1"/>
            <a:r>
              <a:rPr lang="en-GB" dirty="0">
                <a:effectLst/>
              </a:rPr>
              <a:t>Function is the main abstraction</a:t>
            </a:r>
          </a:p>
          <a:p>
            <a:pPr rtl="0" eaLnBrk="1" latinLnBrk="0" hangingPunct="1"/>
            <a:r>
              <a:rPr lang="en-GB" dirty="0"/>
              <a:t>Immutable state</a:t>
            </a:r>
          </a:p>
          <a:p>
            <a:pPr rtl="0" eaLnBrk="1" latinLnBrk="0" hangingPunct="1"/>
            <a:r>
              <a:rPr lang="en-GB" dirty="0">
                <a:effectLst/>
              </a:rPr>
              <a:t>Declarative</a:t>
            </a:r>
          </a:p>
        </p:txBody>
      </p:sp>
      <p:sp>
        <p:nvSpPr>
          <p:cNvPr id="3" name="Rubrik 2">
            <a:extLst>
              <a:ext uri="{FF2B5EF4-FFF2-40B4-BE49-F238E27FC236}">
                <a16:creationId xmlns:a16="http://schemas.microsoft.com/office/drawing/2014/main" id="{21CEAA94-DB36-A546-8FCC-2CED088C3BAB}"/>
              </a:ext>
            </a:extLst>
          </p:cNvPr>
          <p:cNvSpPr>
            <a:spLocks noGrp="1"/>
          </p:cNvSpPr>
          <p:nvPr>
            <p:ph type="title"/>
          </p:nvPr>
        </p:nvSpPr>
        <p:spPr/>
        <p:txBody>
          <a:bodyPr/>
          <a:lstStyle/>
          <a:p>
            <a:pPr lvl="0" rtl="0" eaLnBrk="1" latinLnBrk="0" hangingPunct="1"/>
            <a:r>
              <a:rPr lang="en-GB" sz="2400" kern="1200">
                <a:solidFill>
                  <a:schemeClr val="bg1"/>
                </a:solidFill>
                <a:effectLst/>
                <a:latin typeface="+mn-lt"/>
                <a:ea typeface="+mn-ea"/>
                <a:cs typeface="+mn-cs"/>
              </a:rPr>
              <a:t>What is functional programming?</a:t>
            </a:r>
            <a:endParaRPr lang="en-GB"/>
          </a:p>
        </p:txBody>
      </p:sp>
      <p:sp>
        <p:nvSpPr>
          <p:cNvPr id="4" name="Platshållare för bild 3">
            <a:extLst>
              <a:ext uri="{FF2B5EF4-FFF2-40B4-BE49-F238E27FC236}">
                <a16:creationId xmlns:a16="http://schemas.microsoft.com/office/drawing/2014/main" id="{5F406EA6-E952-DD49-BF8C-146ABA07B2BE}"/>
              </a:ext>
            </a:extLst>
          </p:cNvPr>
          <p:cNvSpPr>
            <a:spLocks noGrp="1"/>
          </p:cNvSpPr>
          <p:nvPr>
            <p:ph type="pic" sz="quarter" idx="11"/>
          </p:nvPr>
        </p:nvSpPr>
        <p:spPr/>
      </p:sp>
      <p:sp>
        <p:nvSpPr>
          <p:cNvPr id="5" name="Platshållare för sidfot 4">
            <a:extLst>
              <a:ext uri="{FF2B5EF4-FFF2-40B4-BE49-F238E27FC236}">
                <a16:creationId xmlns:a16="http://schemas.microsoft.com/office/drawing/2014/main" id="{17846AEC-F20F-B148-BE87-133021195150}"/>
              </a:ext>
            </a:extLst>
          </p:cNvPr>
          <p:cNvSpPr>
            <a:spLocks noGrp="1"/>
          </p:cNvSpPr>
          <p:nvPr>
            <p:ph type="ftr" sz="quarter" idx="12"/>
          </p:nvPr>
        </p:nvSpPr>
        <p:spPr/>
        <p:txBody>
          <a:bodyPr/>
          <a:lstStyle/>
          <a:p>
            <a:pPr algn="r">
              <a:defRPr/>
            </a:pPr>
            <a:r>
              <a:rPr lang="sv-SE">
                <a:solidFill>
                  <a:schemeClr val="bg1">
                    <a:lumMod val="75000"/>
                  </a:schemeClr>
                </a:solidFill>
              </a:rPr>
              <a:t>Per Lundholm</a:t>
            </a:r>
          </a:p>
        </p:txBody>
      </p:sp>
      <p:graphicFrame>
        <p:nvGraphicFramePr>
          <p:cNvPr id="6" name="Tabell 5">
            <a:extLst>
              <a:ext uri="{FF2B5EF4-FFF2-40B4-BE49-F238E27FC236}">
                <a16:creationId xmlns:a16="http://schemas.microsoft.com/office/drawing/2014/main" id="{DE4A4F75-155A-8D4E-9312-D58179A85E21}"/>
              </a:ext>
            </a:extLst>
          </p:cNvPr>
          <p:cNvGraphicFramePr>
            <a:graphicFrameLocks noGrp="1"/>
          </p:cNvGraphicFramePr>
          <p:nvPr>
            <p:extLst>
              <p:ext uri="{D42A27DB-BD31-4B8C-83A1-F6EECF244321}">
                <p14:modId xmlns:p14="http://schemas.microsoft.com/office/powerpoint/2010/main" val="4166402141"/>
              </p:ext>
            </p:extLst>
          </p:nvPr>
        </p:nvGraphicFramePr>
        <p:xfrm>
          <a:off x="6316663" y="503097"/>
          <a:ext cx="5780421" cy="1483360"/>
        </p:xfrm>
        <a:graphic>
          <a:graphicData uri="http://schemas.openxmlformats.org/drawingml/2006/table">
            <a:tbl>
              <a:tblPr firstRow="1" bandRow="1">
                <a:tableStyleId>{5C22544A-7EE6-4342-B048-85BDC9FD1C3A}</a:tableStyleId>
              </a:tblPr>
              <a:tblGrid>
                <a:gridCol w="1926807">
                  <a:extLst>
                    <a:ext uri="{9D8B030D-6E8A-4147-A177-3AD203B41FA5}">
                      <a16:colId xmlns:a16="http://schemas.microsoft.com/office/drawing/2014/main" val="1762912607"/>
                    </a:ext>
                  </a:extLst>
                </a:gridCol>
                <a:gridCol w="1926807">
                  <a:extLst>
                    <a:ext uri="{9D8B030D-6E8A-4147-A177-3AD203B41FA5}">
                      <a16:colId xmlns:a16="http://schemas.microsoft.com/office/drawing/2014/main" val="3757143335"/>
                    </a:ext>
                  </a:extLst>
                </a:gridCol>
                <a:gridCol w="1926807">
                  <a:extLst>
                    <a:ext uri="{9D8B030D-6E8A-4147-A177-3AD203B41FA5}">
                      <a16:colId xmlns:a16="http://schemas.microsoft.com/office/drawing/2014/main" val="2238642972"/>
                    </a:ext>
                  </a:extLst>
                </a:gridCol>
              </a:tblGrid>
              <a:tr h="370840">
                <a:tc>
                  <a:txBody>
                    <a:bodyPr/>
                    <a:lstStyle/>
                    <a:p>
                      <a:r>
                        <a:rPr lang="en-GB" dirty="0"/>
                        <a:t>Aspect</a:t>
                      </a:r>
                    </a:p>
                  </a:txBody>
                  <a:tcPr/>
                </a:tc>
                <a:tc>
                  <a:txBody>
                    <a:bodyPr/>
                    <a:lstStyle/>
                    <a:p>
                      <a:r>
                        <a:rPr lang="en-GB" dirty="0"/>
                        <a:t>Functional</a:t>
                      </a:r>
                    </a:p>
                  </a:txBody>
                  <a:tcPr/>
                </a:tc>
                <a:tc>
                  <a:txBody>
                    <a:bodyPr/>
                    <a:lstStyle/>
                    <a:p>
                      <a:r>
                        <a:rPr lang="en-GB" dirty="0"/>
                        <a:t>Object oriented</a:t>
                      </a:r>
                    </a:p>
                  </a:txBody>
                  <a:tcPr/>
                </a:tc>
                <a:extLst>
                  <a:ext uri="{0D108BD9-81ED-4DB2-BD59-A6C34878D82A}">
                    <a16:rowId xmlns:a16="http://schemas.microsoft.com/office/drawing/2014/main" val="2018293216"/>
                  </a:ext>
                </a:extLst>
              </a:tr>
              <a:tr h="370840">
                <a:tc>
                  <a:txBody>
                    <a:bodyPr/>
                    <a:lstStyle/>
                    <a:p>
                      <a:r>
                        <a:rPr lang="en-GB" dirty="0"/>
                        <a:t>Main abstraction</a:t>
                      </a:r>
                    </a:p>
                  </a:txBody>
                  <a:tcPr/>
                </a:tc>
                <a:tc>
                  <a:txBody>
                    <a:bodyPr/>
                    <a:lstStyle/>
                    <a:p>
                      <a:r>
                        <a:rPr lang="en-GB" dirty="0"/>
                        <a:t>Function</a:t>
                      </a:r>
                    </a:p>
                  </a:txBody>
                  <a:tcPr/>
                </a:tc>
                <a:tc>
                  <a:txBody>
                    <a:bodyPr/>
                    <a:lstStyle/>
                    <a:p>
                      <a:r>
                        <a:rPr lang="en-GB" dirty="0"/>
                        <a:t>Object</a:t>
                      </a:r>
                    </a:p>
                  </a:txBody>
                  <a:tcPr/>
                </a:tc>
                <a:extLst>
                  <a:ext uri="{0D108BD9-81ED-4DB2-BD59-A6C34878D82A}">
                    <a16:rowId xmlns:a16="http://schemas.microsoft.com/office/drawing/2014/main" val="4193491453"/>
                  </a:ext>
                </a:extLst>
              </a:tr>
              <a:tr h="370840">
                <a:tc>
                  <a:txBody>
                    <a:bodyPr/>
                    <a:lstStyle/>
                    <a:p>
                      <a:r>
                        <a:rPr lang="en-GB" dirty="0"/>
                        <a:t>Language class</a:t>
                      </a:r>
                    </a:p>
                  </a:txBody>
                  <a:tcPr/>
                </a:tc>
                <a:tc>
                  <a:txBody>
                    <a:bodyPr/>
                    <a:lstStyle/>
                    <a:p>
                      <a:r>
                        <a:rPr lang="en-GB" dirty="0"/>
                        <a:t>Declarative</a:t>
                      </a:r>
                    </a:p>
                  </a:txBody>
                  <a:tcPr/>
                </a:tc>
                <a:tc>
                  <a:txBody>
                    <a:bodyPr/>
                    <a:lstStyle/>
                    <a:p>
                      <a:r>
                        <a:rPr lang="en-GB" dirty="0"/>
                        <a:t>Imperative</a:t>
                      </a:r>
                    </a:p>
                  </a:txBody>
                  <a:tcPr/>
                </a:tc>
                <a:extLst>
                  <a:ext uri="{0D108BD9-81ED-4DB2-BD59-A6C34878D82A}">
                    <a16:rowId xmlns:a16="http://schemas.microsoft.com/office/drawing/2014/main" val="269282881"/>
                  </a:ext>
                </a:extLst>
              </a:tr>
              <a:tr h="370840">
                <a:tc>
                  <a:txBody>
                    <a:bodyPr/>
                    <a:lstStyle/>
                    <a:p>
                      <a:r>
                        <a:rPr lang="en-GB" dirty="0"/>
                        <a:t>State</a:t>
                      </a:r>
                    </a:p>
                  </a:txBody>
                  <a:tcPr/>
                </a:tc>
                <a:tc>
                  <a:txBody>
                    <a:bodyPr/>
                    <a:lstStyle/>
                    <a:p>
                      <a:r>
                        <a:rPr lang="en-GB" dirty="0"/>
                        <a:t>Immutable</a:t>
                      </a:r>
                    </a:p>
                  </a:txBody>
                  <a:tcPr/>
                </a:tc>
                <a:tc>
                  <a:txBody>
                    <a:bodyPr/>
                    <a:lstStyle/>
                    <a:p>
                      <a:r>
                        <a:rPr lang="en-GB" dirty="0"/>
                        <a:t>Mutable</a:t>
                      </a:r>
                    </a:p>
                  </a:txBody>
                  <a:tcPr/>
                </a:tc>
                <a:extLst>
                  <a:ext uri="{0D108BD9-81ED-4DB2-BD59-A6C34878D82A}">
                    <a16:rowId xmlns:a16="http://schemas.microsoft.com/office/drawing/2014/main" val="3802716005"/>
                  </a:ext>
                </a:extLst>
              </a:tr>
            </a:tbl>
          </a:graphicData>
        </a:graphic>
      </p:graphicFrame>
    </p:spTree>
    <p:extLst>
      <p:ext uri="{BB962C8B-B14F-4D97-AF65-F5344CB8AC3E}">
        <p14:creationId xmlns:p14="http://schemas.microsoft.com/office/powerpoint/2010/main" val="18733644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text 1">
            <a:extLst>
              <a:ext uri="{FF2B5EF4-FFF2-40B4-BE49-F238E27FC236}">
                <a16:creationId xmlns:a16="http://schemas.microsoft.com/office/drawing/2014/main" id="{4E7249ED-2D33-1A42-933C-FFBEFEFFBAD9}"/>
              </a:ext>
            </a:extLst>
          </p:cNvPr>
          <p:cNvSpPr>
            <a:spLocks noGrp="1"/>
          </p:cNvSpPr>
          <p:nvPr>
            <p:ph type="body" sz="quarter" idx="10"/>
          </p:nvPr>
        </p:nvSpPr>
        <p:spPr>
          <a:xfrm>
            <a:off x="139250" y="2178872"/>
            <a:ext cx="5634566" cy="2192077"/>
          </a:xfrm>
        </p:spPr>
        <p:txBody>
          <a:bodyPr>
            <a:normAutofit/>
          </a:bodyPr>
          <a:lstStyle/>
          <a:p>
            <a:pPr rtl="0" eaLnBrk="1" latinLnBrk="0" hangingPunct="1"/>
            <a:r>
              <a:rPr lang="en-GB" dirty="0">
                <a:effectLst/>
              </a:rPr>
              <a:t>Easy to understand code</a:t>
            </a:r>
          </a:p>
          <a:p>
            <a:pPr rtl="0" eaLnBrk="1" latinLnBrk="0" hangingPunct="1"/>
            <a:r>
              <a:rPr lang="en-GB" dirty="0"/>
              <a:t>No need to consider rest of system</a:t>
            </a:r>
          </a:p>
          <a:p>
            <a:pPr rtl="0" eaLnBrk="1" latinLnBrk="0" hangingPunct="1"/>
            <a:r>
              <a:rPr lang="en-GB" dirty="0"/>
              <a:t>Cache result</a:t>
            </a:r>
          </a:p>
          <a:p>
            <a:pPr rtl="0" eaLnBrk="1" latinLnBrk="0" hangingPunct="1"/>
            <a:r>
              <a:rPr lang="en-GB" dirty="0">
                <a:effectLst/>
              </a:rPr>
              <a:t>Parallel execution of independent functions</a:t>
            </a:r>
          </a:p>
        </p:txBody>
      </p:sp>
      <p:sp>
        <p:nvSpPr>
          <p:cNvPr id="3" name="Rubrik 2">
            <a:extLst>
              <a:ext uri="{FF2B5EF4-FFF2-40B4-BE49-F238E27FC236}">
                <a16:creationId xmlns:a16="http://schemas.microsoft.com/office/drawing/2014/main" id="{A2AC65F4-7DF0-D84B-AAA4-FE235BDA3B66}"/>
              </a:ext>
            </a:extLst>
          </p:cNvPr>
          <p:cNvSpPr>
            <a:spLocks noGrp="1"/>
          </p:cNvSpPr>
          <p:nvPr>
            <p:ph type="title"/>
          </p:nvPr>
        </p:nvSpPr>
        <p:spPr>
          <a:xfrm>
            <a:off x="461434" y="281215"/>
            <a:ext cx="10803466" cy="660400"/>
          </a:xfrm>
        </p:spPr>
        <p:txBody>
          <a:bodyPr>
            <a:noAutofit/>
          </a:bodyPr>
          <a:lstStyle/>
          <a:p>
            <a:pPr lvl="0" rtl="0" eaLnBrk="1" latinLnBrk="0" hangingPunct="1"/>
            <a:r>
              <a:rPr lang="en-GB" sz="4000" kern="1200" dirty="0">
                <a:solidFill>
                  <a:schemeClr val="bg1"/>
                </a:solidFill>
                <a:effectLst/>
                <a:latin typeface="+mn-lt"/>
                <a:ea typeface="+mn-ea"/>
                <a:cs typeface="+mn-cs"/>
              </a:rPr>
              <a:t>Why choose functional programming?</a:t>
            </a:r>
            <a:endParaRPr lang="en-GB" sz="4000" dirty="0"/>
          </a:p>
        </p:txBody>
      </p:sp>
      <p:sp>
        <p:nvSpPr>
          <p:cNvPr id="5" name="Platshållare för sidfot 4">
            <a:extLst>
              <a:ext uri="{FF2B5EF4-FFF2-40B4-BE49-F238E27FC236}">
                <a16:creationId xmlns:a16="http://schemas.microsoft.com/office/drawing/2014/main" id="{6B887E02-2A7C-D64D-B75A-217EC355E6DB}"/>
              </a:ext>
            </a:extLst>
          </p:cNvPr>
          <p:cNvSpPr>
            <a:spLocks noGrp="1"/>
          </p:cNvSpPr>
          <p:nvPr>
            <p:ph type="ftr" sz="quarter" idx="12"/>
          </p:nvPr>
        </p:nvSpPr>
        <p:spPr/>
        <p:txBody>
          <a:bodyPr/>
          <a:lstStyle/>
          <a:p>
            <a:pPr algn="r">
              <a:defRPr/>
            </a:pPr>
            <a:r>
              <a:rPr lang="sv-SE">
                <a:solidFill>
                  <a:schemeClr val="bg1">
                    <a:lumMod val="75000"/>
                  </a:schemeClr>
                </a:solidFill>
              </a:rPr>
              <a:t>Per Lundholm</a:t>
            </a:r>
          </a:p>
        </p:txBody>
      </p:sp>
      <p:pic>
        <p:nvPicPr>
          <p:cNvPr id="10" name="Bildobjekt 9">
            <a:extLst>
              <a:ext uri="{FF2B5EF4-FFF2-40B4-BE49-F238E27FC236}">
                <a16:creationId xmlns:a16="http://schemas.microsoft.com/office/drawing/2014/main" id="{3DD80A59-A702-8D4F-93CD-CF6185285F96}"/>
              </a:ext>
            </a:extLst>
          </p:cNvPr>
          <p:cNvPicPr>
            <a:picLocks noChangeAspect="1"/>
          </p:cNvPicPr>
          <p:nvPr/>
        </p:nvPicPr>
        <p:blipFill>
          <a:blip r:embed="rId3"/>
          <a:stretch>
            <a:fillRect/>
          </a:stretch>
        </p:blipFill>
        <p:spPr>
          <a:xfrm>
            <a:off x="5581187" y="1279692"/>
            <a:ext cx="6471563" cy="4483434"/>
          </a:xfrm>
          <a:prstGeom prst="rect">
            <a:avLst/>
          </a:prstGeom>
          <a:solidFill>
            <a:schemeClr val="bg1"/>
          </a:solidFill>
        </p:spPr>
      </p:pic>
      <p:sp>
        <p:nvSpPr>
          <p:cNvPr id="4" name="Molnformad pratbubbla 3">
            <a:extLst>
              <a:ext uri="{FF2B5EF4-FFF2-40B4-BE49-F238E27FC236}">
                <a16:creationId xmlns:a16="http://schemas.microsoft.com/office/drawing/2014/main" id="{32B0F2E7-E9DA-B145-ABAE-DFAFBBFEFC29}"/>
              </a:ext>
            </a:extLst>
          </p:cNvPr>
          <p:cNvSpPr/>
          <p:nvPr/>
        </p:nvSpPr>
        <p:spPr>
          <a:xfrm>
            <a:off x="9694560" y="5118100"/>
            <a:ext cx="2159000" cy="1739900"/>
          </a:xfrm>
          <a:prstGeom prst="cloudCallout">
            <a:avLst>
              <a:gd name="adj1" fmla="val 16815"/>
              <a:gd name="adj2" fmla="val -109033"/>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Here may be dragons</a:t>
            </a:r>
          </a:p>
        </p:txBody>
      </p:sp>
    </p:spTree>
    <p:extLst>
      <p:ext uri="{BB962C8B-B14F-4D97-AF65-F5344CB8AC3E}">
        <p14:creationId xmlns:p14="http://schemas.microsoft.com/office/powerpoint/2010/main" val="31026492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text 1">
            <a:extLst>
              <a:ext uri="{FF2B5EF4-FFF2-40B4-BE49-F238E27FC236}">
                <a16:creationId xmlns:a16="http://schemas.microsoft.com/office/drawing/2014/main" id="{6980E8FD-66B5-694B-A64B-59C7299C1251}"/>
              </a:ext>
            </a:extLst>
          </p:cNvPr>
          <p:cNvSpPr>
            <a:spLocks noGrp="1"/>
          </p:cNvSpPr>
          <p:nvPr>
            <p:ph type="body" sz="quarter" idx="10"/>
          </p:nvPr>
        </p:nvSpPr>
        <p:spPr/>
        <p:txBody>
          <a:bodyPr/>
          <a:lstStyle/>
          <a:p>
            <a:pPr marL="457200" indent="-457200" algn="l">
              <a:buFont typeface="+mj-lt"/>
              <a:buAutoNum type="arabicPeriod"/>
            </a:pPr>
            <a:r>
              <a:rPr lang="en-GB" dirty="0"/>
              <a:t>No side effects</a:t>
            </a:r>
          </a:p>
          <a:p>
            <a:pPr marL="457200" indent="-457200" algn="l">
              <a:buFont typeface="+mj-lt"/>
              <a:buAutoNum type="arabicPeriod"/>
            </a:pPr>
            <a:r>
              <a:rPr lang="en-GB" dirty="0"/>
              <a:t>Always the same result, given same arguments</a:t>
            </a:r>
          </a:p>
        </p:txBody>
      </p:sp>
      <p:sp>
        <p:nvSpPr>
          <p:cNvPr id="3" name="Rubrik 2">
            <a:extLst>
              <a:ext uri="{FF2B5EF4-FFF2-40B4-BE49-F238E27FC236}">
                <a16:creationId xmlns:a16="http://schemas.microsoft.com/office/drawing/2014/main" id="{801B6DF4-73A0-CF42-AB97-4158600A598E}"/>
              </a:ext>
            </a:extLst>
          </p:cNvPr>
          <p:cNvSpPr>
            <a:spLocks noGrp="1"/>
          </p:cNvSpPr>
          <p:nvPr>
            <p:ph type="title"/>
          </p:nvPr>
        </p:nvSpPr>
        <p:spPr/>
        <p:txBody>
          <a:bodyPr>
            <a:noAutofit/>
          </a:bodyPr>
          <a:lstStyle/>
          <a:p>
            <a:r>
              <a:rPr lang="en-GB" sz="3600" dirty="0"/>
              <a:t>What is a </a:t>
            </a:r>
            <a:r>
              <a:rPr lang="en-GB" sz="3600" i="1" dirty="0"/>
              <a:t>pure</a:t>
            </a:r>
            <a:r>
              <a:rPr lang="en-GB" sz="3600" dirty="0"/>
              <a:t> function?</a:t>
            </a:r>
          </a:p>
        </p:txBody>
      </p:sp>
      <p:sp>
        <p:nvSpPr>
          <p:cNvPr id="5" name="Platshållare för sidfot 4">
            <a:extLst>
              <a:ext uri="{FF2B5EF4-FFF2-40B4-BE49-F238E27FC236}">
                <a16:creationId xmlns:a16="http://schemas.microsoft.com/office/drawing/2014/main" id="{60F331D5-E001-8749-B930-34C9022D0398}"/>
              </a:ext>
            </a:extLst>
          </p:cNvPr>
          <p:cNvSpPr>
            <a:spLocks noGrp="1"/>
          </p:cNvSpPr>
          <p:nvPr>
            <p:ph type="ftr" sz="quarter" idx="12"/>
          </p:nvPr>
        </p:nvSpPr>
        <p:spPr/>
        <p:txBody>
          <a:bodyPr/>
          <a:lstStyle/>
          <a:p>
            <a:pPr algn="r">
              <a:defRPr/>
            </a:pPr>
            <a:r>
              <a:rPr lang="sv-SE">
                <a:solidFill>
                  <a:schemeClr val="bg1">
                    <a:lumMod val="75000"/>
                  </a:schemeClr>
                </a:solidFill>
              </a:rPr>
              <a:t>Per Lundholm</a:t>
            </a:r>
          </a:p>
        </p:txBody>
      </p:sp>
      <p:sp>
        <p:nvSpPr>
          <p:cNvPr id="6" name="Platshållare för text 1">
            <a:extLst>
              <a:ext uri="{FF2B5EF4-FFF2-40B4-BE49-F238E27FC236}">
                <a16:creationId xmlns:a16="http://schemas.microsoft.com/office/drawing/2014/main" id="{C4CF5D45-7275-2A40-8EE3-C88FAC69F6BB}"/>
              </a:ext>
            </a:extLst>
          </p:cNvPr>
          <p:cNvSpPr txBox="1">
            <a:spLocks/>
          </p:cNvSpPr>
          <p:nvPr/>
        </p:nvSpPr>
        <p:spPr>
          <a:xfrm>
            <a:off x="6096000" y="342900"/>
            <a:ext cx="5977466" cy="572770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bg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bg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bg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GB" dirty="0">
                <a:latin typeface="Courier New" panose="02070309020205020404" pitchFamily="49" charset="0"/>
                <a:cs typeface="Courier New" panose="02070309020205020404" pitchFamily="49" charset="0"/>
              </a:rPr>
              <a:t>print(String s)</a:t>
            </a:r>
          </a:p>
          <a:p>
            <a:pPr algn="l"/>
            <a:r>
              <a:rPr lang="en-GB" dirty="0">
                <a:latin typeface="Courier New" panose="02070309020205020404" pitchFamily="49" charset="0"/>
                <a:cs typeface="Courier New" panose="02070309020205020404" pitchFamily="49" charset="0"/>
              </a:rPr>
              <a:t>random()</a:t>
            </a:r>
          </a:p>
          <a:p>
            <a:pPr algn="l"/>
            <a:r>
              <a:rPr lang="en-GB" dirty="0" err="1">
                <a:latin typeface="Courier New" panose="02070309020205020404" pitchFamily="49" charset="0"/>
                <a:cs typeface="Courier New" panose="02070309020205020404" pitchFamily="49" charset="0"/>
              </a:rPr>
              <a:t>dateTime</a:t>
            </a:r>
            <a:r>
              <a:rPr lang="en-GB" dirty="0">
                <a:latin typeface="Courier New" panose="02070309020205020404" pitchFamily="49" charset="0"/>
                <a:cs typeface="Courier New" panose="02070309020205020404" pitchFamily="49" charset="0"/>
              </a:rPr>
              <a:t>()</a:t>
            </a:r>
          </a:p>
          <a:p>
            <a:pPr algn="l"/>
            <a:endParaRPr lang="en-GB" dirty="0">
              <a:latin typeface="Courier New" panose="02070309020205020404" pitchFamily="49" charset="0"/>
              <a:cs typeface="Courier New" panose="02070309020205020404" pitchFamily="49" charset="0"/>
            </a:endParaRPr>
          </a:p>
          <a:p>
            <a:pPr algn="l"/>
            <a:r>
              <a:rPr lang="en-GB" dirty="0">
                <a:latin typeface="Courier New" panose="02070309020205020404" pitchFamily="49" charset="0"/>
                <a:cs typeface="Courier New" panose="02070309020205020404" pitchFamily="49" charset="0"/>
              </a:rPr>
              <a:t>add(Integer x, Integer y)</a:t>
            </a:r>
          </a:p>
          <a:p>
            <a:pPr algn="l"/>
            <a:r>
              <a:rPr lang="en-GB" dirty="0" err="1">
                <a:latin typeface="Courier New" panose="02070309020205020404" pitchFamily="49" charset="0"/>
                <a:cs typeface="Courier New" panose="02070309020205020404" pitchFamily="49" charset="0"/>
              </a:rPr>
              <a:t>toHtml</a:t>
            </a:r>
            <a:r>
              <a:rPr lang="en-GB" dirty="0">
                <a:latin typeface="Courier New" panose="02070309020205020404" pitchFamily="49" charset="0"/>
                <a:cs typeface="Courier New" panose="02070309020205020404" pitchFamily="49" charset="0"/>
              </a:rPr>
              <a:t>(Model m)</a:t>
            </a:r>
          </a:p>
        </p:txBody>
      </p:sp>
      <p:grpSp>
        <p:nvGrpSpPr>
          <p:cNvPr id="10" name="Grupp 9">
            <a:extLst>
              <a:ext uri="{FF2B5EF4-FFF2-40B4-BE49-F238E27FC236}">
                <a16:creationId xmlns:a16="http://schemas.microsoft.com/office/drawing/2014/main" id="{FC73321E-92CF-E441-9AF6-8FF8C52F6AB3}"/>
              </a:ext>
            </a:extLst>
          </p:cNvPr>
          <p:cNvGrpSpPr/>
          <p:nvPr/>
        </p:nvGrpSpPr>
        <p:grpSpPr>
          <a:xfrm>
            <a:off x="6005680" y="211460"/>
            <a:ext cx="2358000" cy="1652400"/>
            <a:chOff x="6005680" y="211460"/>
            <a:chExt cx="2358000" cy="1652400"/>
          </a:xfrm>
        </p:grpSpPr>
        <mc:AlternateContent xmlns:mc="http://schemas.openxmlformats.org/markup-compatibility/2006">
          <mc:Choice xmlns:p14="http://schemas.microsoft.com/office/powerpoint/2010/main" Requires="p14">
            <p:contentPart p14:bwMode="auto" r:id="rId2">
              <p14:nvContentPartPr>
                <p14:cNvPr id="8" name="Pennanteckning 7">
                  <a:extLst>
                    <a:ext uri="{FF2B5EF4-FFF2-40B4-BE49-F238E27FC236}">
                      <a16:creationId xmlns:a16="http://schemas.microsoft.com/office/drawing/2014/main" id="{AAD54647-D3E3-C94D-B50E-17D50E18D0F9}"/>
                    </a:ext>
                  </a:extLst>
                </p14:cNvPr>
                <p14:cNvContentPartPr/>
                <p14:nvPr/>
              </p14:nvContentPartPr>
              <p14:xfrm>
                <a:off x="6005680" y="415940"/>
                <a:ext cx="2358000" cy="1447920"/>
              </p14:xfrm>
            </p:contentPart>
          </mc:Choice>
          <mc:Fallback>
            <p:pic>
              <p:nvPicPr>
                <p:cNvPr id="8" name="Pennanteckning 7">
                  <a:extLst>
                    <a:ext uri="{FF2B5EF4-FFF2-40B4-BE49-F238E27FC236}">
                      <a16:creationId xmlns:a16="http://schemas.microsoft.com/office/drawing/2014/main" id="{AAD54647-D3E3-C94D-B50E-17D50E18D0F9}"/>
                    </a:ext>
                  </a:extLst>
                </p:cNvPr>
                <p:cNvPicPr/>
                <p:nvPr/>
              </p:nvPicPr>
              <p:blipFill>
                <a:blip r:embed="rId3"/>
                <a:stretch>
                  <a:fillRect/>
                </a:stretch>
              </p:blipFill>
              <p:spPr>
                <a:xfrm>
                  <a:off x="5996680" y="406940"/>
                  <a:ext cx="2375640" cy="146556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9" name="Pennanteckning 8">
                  <a:extLst>
                    <a:ext uri="{FF2B5EF4-FFF2-40B4-BE49-F238E27FC236}">
                      <a16:creationId xmlns:a16="http://schemas.microsoft.com/office/drawing/2014/main" id="{0DDD2476-F788-4649-A4B1-D5A9E967E474}"/>
                    </a:ext>
                  </a:extLst>
                </p14:cNvPr>
                <p14:cNvContentPartPr/>
                <p14:nvPr/>
              </p14:nvContentPartPr>
              <p14:xfrm>
                <a:off x="6485200" y="211460"/>
                <a:ext cx="1716120" cy="1551240"/>
              </p14:xfrm>
            </p:contentPart>
          </mc:Choice>
          <mc:Fallback>
            <p:pic>
              <p:nvPicPr>
                <p:cNvPr id="9" name="Pennanteckning 8">
                  <a:extLst>
                    <a:ext uri="{FF2B5EF4-FFF2-40B4-BE49-F238E27FC236}">
                      <a16:creationId xmlns:a16="http://schemas.microsoft.com/office/drawing/2014/main" id="{0DDD2476-F788-4649-A4B1-D5A9E967E474}"/>
                    </a:ext>
                  </a:extLst>
                </p:cNvPr>
                <p:cNvPicPr/>
                <p:nvPr/>
              </p:nvPicPr>
              <p:blipFill>
                <a:blip r:embed="rId5"/>
                <a:stretch>
                  <a:fillRect/>
                </a:stretch>
              </p:blipFill>
              <p:spPr>
                <a:xfrm>
                  <a:off x="6476200" y="202460"/>
                  <a:ext cx="1733760" cy="1568880"/>
                </a:xfrm>
                <a:prstGeom prst="rect">
                  <a:avLst/>
                </a:prstGeom>
              </p:spPr>
            </p:pic>
          </mc:Fallback>
        </mc:AlternateContent>
      </p:grpSp>
    </p:spTree>
    <p:extLst>
      <p:ext uri="{BB962C8B-B14F-4D97-AF65-F5344CB8AC3E}">
        <p14:creationId xmlns:p14="http://schemas.microsoft.com/office/powerpoint/2010/main" val="1902454697"/>
      </p:ext>
    </p:extLst>
  </p:cSld>
  <p:clrMapOvr>
    <a:masterClrMapping/>
  </p:clrMapOvr>
</p:sld>
</file>

<file path=ppt/theme/theme1.xml><?xml version="1.0" encoding="utf-8"?>
<a:theme xmlns:a="http://schemas.openxmlformats.org/drawingml/2006/main" name="Huvud">
  <a:themeElements>
    <a:clrScheme name="Custom 1">
      <a:dk1>
        <a:srgbClr val="000000"/>
      </a:dk1>
      <a:lt1>
        <a:srgbClr val="FFFFFF"/>
      </a:lt1>
      <a:dk2>
        <a:srgbClr val="44546A"/>
      </a:dk2>
      <a:lt2>
        <a:srgbClr val="E7E6E6"/>
      </a:lt2>
      <a:accent1>
        <a:srgbClr val="506D55"/>
      </a:accent1>
      <a:accent2>
        <a:srgbClr val="43636B"/>
      </a:accent2>
      <a:accent3>
        <a:srgbClr val="A5A5A5"/>
      </a:accent3>
      <a:accent4>
        <a:srgbClr val="AFCFE5"/>
      </a:accent4>
      <a:accent5>
        <a:srgbClr val="DC461D"/>
      </a:accent5>
      <a:accent6>
        <a:srgbClr val="7B1C36"/>
      </a:accent6>
      <a:hlink>
        <a:srgbClr val="93AEB3"/>
      </a:hlink>
      <a:folHlink>
        <a:srgbClr val="FFFFFF"/>
      </a:folHlink>
    </a:clrScheme>
    <a:fontScheme name="GT Eesti Display Medium">
      <a:majorFont>
        <a:latin typeface="GT Eesti Display Medium"/>
        <a:ea typeface=""/>
        <a:cs typeface=""/>
      </a:majorFont>
      <a:minorFont>
        <a:latin typeface="GT Eesti Display Medium"/>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3" id="{4386E2AF-4AB7-7C4C-AFB0-3BD6EC4E293A}" vid="{A85F758B-C38A-A148-854C-279248FB2979}"/>
    </a:ext>
  </a:extLst>
</a:theme>
</file>

<file path=ppt/theme/theme2.xml><?xml version="1.0" encoding="utf-8"?>
<a:theme xmlns:a="http://schemas.openxmlformats.org/drawingml/2006/main" name="Office-t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t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8611</TotalTime>
  <Words>983</Words>
  <Application>Microsoft Macintosh PowerPoint</Application>
  <PresentationFormat>Bredbild</PresentationFormat>
  <Paragraphs>242</Paragraphs>
  <Slides>44</Slides>
  <Notes>21</Notes>
  <HiddenSlides>1</HiddenSlides>
  <MMClips>0</MMClips>
  <ScaleCrop>false</ScaleCrop>
  <HeadingPairs>
    <vt:vector size="6" baseType="variant">
      <vt:variant>
        <vt:lpstr>Använt teckensnitt</vt:lpstr>
      </vt:variant>
      <vt:variant>
        <vt:i4>4</vt:i4>
      </vt:variant>
      <vt:variant>
        <vt:lpstr>Tema</vt:lpstr>
      </vt:variant>
      <vt:variant>
        <vt:i4>1</vt:i4>
      </vt:variant>
      <vt:variant>
        <vt:lpstr>Bildrubriker</vt:lpstr>
      </vt:variant>
      <vt:variant>
        <vt:i4>44</vt:i4>
      </vt:variant>
    </vt:vector>
  </HeadingPairs>
  <TitlesOfParts>
    <vt:vector size="49" baseType="lpstr">
      <vt:lpstr>Arial</vt:lpstr>
      <vt:lpstr>GT Eesti Display Medium</vt:lpstr>
      <vt:lpstr>Courier New</vt:lpstr>
      <vt:lpstr>Calibri</vt:lpstr>
      <vt:lpstr>Huvud</vt:lpstr>
      <vt:lpstr>Fun with functional programming using Elm</vt:lpstr>
      <vt:lpstr>Today</vt:lpstr>
      <vt:lpstr>About me</vt:lpstr>
      <vt:lpstr>Why learn this way?</vt:lpstr>
      <vt:lpstr>Programming languages</vt:lpstr>
      <vt:lpstr>PowerPoint-presentation</vt:lpstr>
      <vt:lpstr>What is functional programming?</vt:lpstr>
      <vt:lpstr>Why choose functional programming?</vt:lpstr>
      <vt:lpstr>What is a pure function?</vt:lpstr>
      <vt:lpstr>But wait… no side effects?</vt:lpstr>
      <vt:lpstr>How does that help?</vt:lpstr>
      <vt:lpstr>Send players their stats</vt:lpstr>
      <vt:lpstr>Introduction to the Elm language</vt:lpstr>
      <vt:lpstr>Elm’s selling points</vt:lpstr>
      <vt:lpstr>PowerPoint-presentation</vt:lpstr>
      <vt:lpstr>Elm has guard rails</vt:lpstr>
      <vt:lpstr>Friendly compiler</vt:lpstr>
      <vt:lpstr>What does Elm look like?</vt:lpstr>
      <vt:lpstr>Elm types</vt:lpstr>
      <vt:lpstr>Elm types</vt:lpstr>
      <vt:lpstr>Elm types</vt:lpstr>
      <vt:lpstr>The Elm Architecture</vt:lpstr>
      <vt:lpstr>The Elm Architecture</vt:lpstr>
      <vt:lpstr>Let’s code!</vt:lpstr>
      <vt:lpstr>Use elm-init</vt:lpstr>
      <vt:lpstr>PowerPoint-presentation</vt:lpstr>
      <vt:lpstr>Hello world</vt:lpstr>
      <vt:lpstr>&gt; elm reactor  Go to http://localhost:8000 to see your project dashboard. </vt:lpstr>
      <vt:lpstr>PowerPoint-presentation</vt:lpstr>
      <vt:lpstr>PowerPoint-presentation</vt:lpstr>
      <vt:lpstr>Let’s make a table with currencies Note the use of map to divide and conquer the problem</vt:lpstr>
      <vt:lpstr>PowerPoint-presentation</vt:lpstr>
      <vt:lpstr>PowerPoint-presentation</vt:lpstr>
      <vt:lpstr>Please stand by </vt:lpstr>
      <vt:lpstr>Place on page</vt:lpstr>
      <vt:lpstr>PowerPoint-presentation</vt:lpstr>
      <vt:lpstr>Thank you!</vt:lpstr>
      <vt:lpstr>Continuing the coding</vt:lpstr>
      <vt:lpstr>Select currencies</vt:lpstr>
      <vt:lpstr>Select currencies</vt:lpstr>
      <vt:lpstr>Select currencies</vt:lpstr>
      <vt:lpstr>Use currencies. Add two amounts of different currencies. Result in 2nd currency.</vt:lpstr>
      <vt:lpstr>Improve this code</vt:lpstr>
      <vt:lpstr>Elm – Redux translation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Functional programming fun</dc:title>
  <dc:creator>Ewa Wagner Lundholm</dc:creator>
  <cp:lastModifiedBy>Ewa Wagner Lundholm</cp:lastModifiedBy>
  <cp:revision>70</cp:revision>
  <dcterms:created xsi:type="dcterms:W3CDTF">2020-02-26T18:46:16Z</dcterms:created>
  <dcterms:modified xsi:type="dcterms:W3CDTF">2020-03-03T18:17:27Z</dcterms:modified>
</cp:coreProperties>
</file>